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 id="2147483694" r:id="rId2"/>
  </p:sldMasterIdLst>
  <p:notesMasterIdLst>
    <p:notesMasterId r:id="rId28"/>
  </p:notesMasterIdLst>
  <p:sldIdLst>
    <p:sldId id="256" r:id="rId3"/>
    <p:sldId id="278" r:id="rId4"/>
    <p:sldId id="257" r:id="rId5"/>
    <p:sldId id="297" r:id="rId6"/>
    <p:sldId id="296"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Lst>
  <p:sldSz cx="12192000" cy="6858000"/>
  <p:notesSz cx="7010400" cy="9296400"/>
  <p:embeddedFontLst>
    <p:embeddedFont>
      <p:font typeface="Calibri" panose="020F0502020204030204" pitchFamily="34" charset="0"/>
      <p:regular r:id="rId29"/>
      <p:bold r:id="rId30"/>
      <p:italic r:id="rId31"/>
      <p:boldItalic r:id="rId32"/>
    </p:embeddedFont>
    <p:embeddedFont>
      <p:font typeface="Arimo" panose="020B0604020202020204" charset="0"/>
      <p:regular r:id="rId33"/>
      <p:bold r:id="rId34"/>
      <p:italic r:id="rId35"/>
      <p:boldItalic r:id="rId36"/>
    </p:embeddedFont>
    <p:embeddedFont>
      <p:font typeface="Roboto Light" panose="020B0604020202020204"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Roboto Slab" panose="020B0604020202020204" charset="0"/>
      <p:regular r:id="rId45"/>
      <p:bold r:id="rId46"/>
    </p:embeddedFont>
    <p:embeddedFont>
      <p:font typeface="Roboto" panose="020B0604020202020204" charset="0"/>
      <p:regular r:id="rId47"/>
      <p:bold r:id="rId48"/>
      <p:italic r:id="rId49"/>
      <p:boldItalic r:id="rId50"/>
    </p:embeddedFont>
    <p:embeddedFont>
      <p:font typeface="Roboto Thin" panose="020B0604020202020204" charset="0"/>
      <p:regular r:id="rId51"/>
      <p:bold r:id="rId52"/>
      <p:italic r:id="rId53"/>
      <p:boldItalic r:id="rId54"/>
    </p:embeddedFont>
    <p:embeddedFont>
      <p:font typeface="Montserrat"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13EF8-0EB5-4C55-8DF1-9569C7811192}">
  <a:tblStyle styleId="{D3513EF8-0EB5-4C55-8DF1-9569C78111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19-04-07T06:17:34.859"/>
    </inkml:context>
    <inkml:brush xml:id="br0">
      <inkml:brushProperty name="width" value="0.05292" units="cm"/>
      <inkml:brushProperty name="height" value="0.05292" units="cm"/>
      <inkml:brushProperty name="color" value="#FF0000"/>
    </inkml:brush>
  </inkml:definitions>
  <inkml:trace contextRef="#ctx0" brushRef="#br0">877 13367 1403 0,'0'55'294'16,"0"29"-107"-16,0 9-61 0,33 19-89 16,-33 18-37-16,33 0 0 0,-33 19 0 0,0 0 0 15,33 9 0-15,-33-9 0 0,0 9 0 16,0-18 0-16,33-1 0 0,-33 1 0 16,0-20 0-16,0-8 0 0,0 0 0 15,0-10 0-15,0-18 0 0,0-10 0 16,-33-18 0-16,33-10 0 0,0-8 0 15,0-10 0-15,0-19 0 0,0 0 0 16,0-18-235-16,0-10-284 0,-33-18 10 16,33-19 143-16</inkml:trace>
  <inkml:trace contextRef="#ctx0" brushRef="#br0" timeOffset="2851.4992">728 13134 30 0,'0'9'20'0,"-33"1"-3"16,0-10 4-16,33 9 6 0,-33-9 3 15,33 9 6-15,-17 1 7 0,17-1 15 16,0 0 9-16,17 0 19 0,-17 1 13 16,33-1 14-16,0-9 4 0,-33 9-13 15,66-9-5-15,-33 0 0 0,17-9-19 16,16 0 1-16,33-1-14 0,-16 1-13 15,16-9-12-15,50 8-16 0,-17-8-2 16,-16-1-7-16,33 0-9 0,17 10 1 16,-17-9-1-16,-1 8 9 0,1 1 0 15,17-10 0-15,-17 10-2 0,0 0 0 0,-1 9-5 16,18-10 12-16,-17 1-5 0,0 9-2 16,-17-9 1-16,17 9 5 0,-50 0-3 15,17 0-10-15,-50 0 2 0,17-9-6 0,-17 9 0 16,-33 0-2-16,0 0-2 0,0 0 24 15,-16 0 0-15,-17 0 13 0,16 0 31 0,-16 0 13 16,0 0 10-16,0 0-79 0,17 0-12 16,0 9 0 93,-1 0 0-93,17 0 0-16,-33 1 0 15,0-1 0-15,33 10 0 0,0-10 0 16,-33 10 0-16,17-1 0 0,-1 10 0 0,1 0 0 16,16 0 0-16,-16 0 0 0,-17 9 0 15,16 0 0-15,17 10 0 0,-33-1 0 16,0 10 0-16,0 0 0 0,0 0 0 0,0-1 0 15,0 1 0-15,0 9 0 0,0-9 0 16,33 9 0-16,-33 0 0 0,0 1 0 16,0 8 0-16,0-9 0 0,0 0 0 0,0 10 0 15,0-1 0-15,0-9 0 0,0 10 0 16,0-1 0-16,0 0 0 0,0-9 0 0,0 1 0 16,-33-1 0-16,33-9 0 0,0-1 0 15,0-8 0-15,0-1 0 0,0 1 0 16,0-10 0-16,0 0 0 0,0 0 0 0,0-9 0 15,0 0 0-15,0-9 0 0,0-1 0 16,0-8 0-16,0-1 0 0,0 0 0 0,0 1 0 16,0-1 0-16,0 0 0 15,0 10 0-15,0 0 0 0,0-1 0 16,0 1 0-16,0-1 0 0,0 1 0 16,0 0 0-16,0 8 0 0,0-8 0 15,0 0 0-15,0-1 0 0,0 1 0 16,0-10 0-16,0 0 0 0,0 10 0 0,-33 0 0 15,33-10 0-15,0 10 0 0,0-1 0 16,-16 1 0-16,16-1 0 0,0-8 0 16,-17 8 0-16,17-8 0 0,-16 8 0 0,-1-9 0 15,17 1 0-15,-17-1 0 0,1 0 0 16,16 1 0-16,-17-10 0 0,17 9 0 0,-33-9 0 16,0 9 0-16,33-9 0 0,-49 0 0 15,15 10 0-15,1-10 0 0,0 9 0 16,0-9 0-16,-33 9 0 0,0-9 0 0,16 9 0 15,-16 1 0-15,-33-10 0 0,49 9 0 16,-49 0 0-16,16 1 0 0,-16-1 0 16,16-9 0-16,17 9 0 0,-33 1 0 0,16-1 0 15,-16 0 0-15,16 1 0 0,-16-1 0 16,33 0 0-16,-50 10 0 0,50-10 0 16,-34 0 0-16,18 1 0 0,15-1 0 15,1 0 0-15,17-9 0 0,-18 10 0 16,34-10 0-16,-16 0 0 0,16 9 0 0,0 0 0 15,-1-9 0-15,34 0 0 16,-33 9 0-16,33-9 0 0,-33 10 0 16,33-10 0-16,-33 0 0 0,17 0 0 15,16 9 0 110,0-9 0-125,-33 0 0 16,33 9 0 0,-34 1 0-16,1-10 0 0,33 9 0 15,-33-9 0-15,0 9 0 0,0-9 0 16,17 10 0-16,-18-10 0 0,34 0 0 15,-33 9 0-15,33-9 0 0,-33 0 0 16,66-9 0 62,-66 9 0-47,33 0 0-15,-33 0 0-16,33 0 0 0,-33 9 0 16,33-9 0-16,-33 0 0 0,16 0 0 15,17 0 0-15,-33 0 0 16,33 0 0 0,-33-9 0-16,33-1 0 15,0 1 0-15,-33 0 0 0,33-1 0 16,-33 10 0-1,33-9 0 1,-33 9 0 31,33 0 0-47,-33-9 0 16,16 9 0-1,17-10 0-15,-33 10 0 0,33 0-154 16,-33-9-161-16,33 9-30 0,-33-9-15 15,33 0 29-15,-33-10 69 0</inkml:trace>
  <inkml:trace contextRef="#ctx0" brushRef="#br0" timeOffset="4396.3918">4599 14576 23 0,'0'0'20'0,"0"-9"-3"16,0 9-3-16,0 0 2 0,0 0 6 15,0 0 9-15,0 0 11 0,0 0 15 0,0 0 11 16,0 0 18-16,0 0 15 0,0 0 10 16,0 0-2-16,0 0-2 0,0 0-8 15,0 0-19-15,-33 0-17 0,33 0-8 0,0 0-21 16,0 0-11-16,0 0-7 0,0 0-9 15,0 0 0-15,0 0-3 0,0 0 1 16,0 0 0-16,0 0 4 0,0-10 5 16,33 10-2-16,-33-9 9 0,33 0 10 15,-33-1 7-15,50-8 3 0,-17-1-1 16,33 1 14-16,1-1-1 0,-18 0-10 0,50-9 6 16,-32 10 3-16,15-10 2 0,51 9-11 15,-51-9 2-15,51 10-2 0,-17-1-3 0,16-9 4 16,17 0-3-16,-33 0-18 0,33 1 3 15,16-1-17-15,-33 0-9 0,17 9 0 16,0-9 0-16,-33 10 0 0,0-1 0 0,-17 0 0 16,0 1 0-16,-32 9 0 0,-18-1 0 15,17 1 0-15,-33 0 0 0,-16 9 0 16,-1-10 0-16,1 10 0 0,-17-9 0 109,-17 0 0-93,17-1 0-16,-16 10 0 0,-1-9 0 16,17 0 0-16,0 9 0 0,-33-9 0 15,33-10 0-15,0 10 0 0,-33-10 0 0,17 10 0 16,-1-10 0-16,1 1 0 0,-1-1 0 15,17 0 0-15,-16 1 0 0,-1-1 0 16,0 0 0-16,17 1 0 0,-16-1 0 0,16 1 0 16,0 8 0-16,0 1 0 0,-17 0 0 15,17 9 0 1,0 9 0 0,0 10 0-16,-33-1 0 0,33 1 0 15,0 9 0-15,0 9 0 0,0 0 0 0,-33 10 0 16,33-1 0-16,-16 19 0 0,16 10 0 15,0 8 0-15,0 10 0 0,0 10 0 0,0 8 0 16,0 1 0-16,16 9 0 0,-16-9 0 16,33-1 0-16,-33-8 0 0,0 8 0 15,33-18 0-15,-33 0 0 0,0-18 0 0,0-1 0 16,17-18 0-16,-17 0 0 0,16-19 0 16,-16 0 0-16,17-9 0 0,-17-9 0 0,17-10 0 15,-17 0 0-15,0-18 0 16,0 0 0-16,0-10 0 0,16-9 0 0,-16 0 0 15,0 0 0-15,17 0 0 0,-17 0-152 16,16 1-107-16,-16-1-31 0,0-10 13 16,0 11 44-16,0 8 38 0,0-9 34 0,0 9 34 15,0-9 21-15,0 10 15 0,-16-1 18 16</inkml:trace>
  <inkml:trace contextRef="#ctx0" brushRef="#br0" timeOffset="5688.2748">7015 13553 121 0,'-17'0'78'0,"1"0"-17"0,16 0-5 0,-17 0 6 16,17 0 10-16,0 0 0 0,0 0-3 15,0 0-2-15,0-10-4 0,0 1-6 0,17 0-13 16,-1-1-3-16,17 1-7 0,1-9-3 15,15-1-4-15,17 0-3 0,-33-9-11 16,34 10 1-16,15-10-6 0,-16 0 3 0,17 0 4 16,16 0 3-16,1 0-9 0,16 0 9 15,-34 0-1-15,18 1 5 0,-1 8-1 0,-16 0-4 16,-1 1 0-16,1-1-1 0,0 10-1 16,-34 0 2-16,1 9-3 0,0-10-2 15,16 10 2-15,-50 0-1 0,34 0 8 0,-17-9 10 16,0 0 7-16,17 9 9 0,-17-10-9 15,0 10-5-15,17-9-12 0,-17 9-4 0,0-9-11 16,0 9 3-16,0-10-9 0,-17 10 4 16,18-9-4-16,-18 9 5 0,1 0-9 15,-1 0 12-15,1 0 4 0,-17 0 7 0,0 0 2 16,0 0-1-16,0 0 2 0,0 0-6 16,16 0-5-16,-16 0-2 0,0 0 5 0,0 0-11 15,0 0 6-15,0 0-2 0,0 0 2 16,17 0 2-16,-1 0-4 0,-16 0 3 15,17 9-1-15,16 1 14 0,-33 8 6 0,17-8 0 16,-1 8 3-16,1 1 7 0,-1 9 1 16,1 0-3-16,-1-10 0 0,1 10-19 0,-1-9-18 15,-16 9 0-15,17 0 0 0,-1 0 0 16,-16 9 0-16,17-9 0 0,-17 9 0 0,0 9 0 16,0 1 0-16,0 9 0 0,0-1 0 15,-17 1 0-15,17 9 0 0,0 1 0 16,0-1 0-16,0 9 0 0,0-9 0 0,17 19 0 15,16-10 0-15,-33 10 0 0,17 9 0 16,-1 0 0-16,1 0 0 0,-1 0 0 16,1 0 0-16,-1 0 0 0,-16 0 0 0,17-18 0 15,-17 8 0-15,0-18 0 0,0 0 0 16,0 1 0-16,0-11 0 0,16-8 0 0,-16-1 0 16,0-18 0-16,0 0 0 0,0-9 0 15,0-1 0-15,0-8 0 0,0-1 0 0,-16-9 0 94,-1 0 0-78,1 0 0-16,-1 0 0 0,-16-9 0 15,0 9 0-15,0 0 0 0,-17 0 0 16,1 0 0-16,-17 0 0 0,-17 9 0 0,0 0 0 15,-16-9 0-15,0 10 0 0,16-1 0 16,-49 0 0-16,16-9 0 0,0 10 0 16,17-10 0-16,-17 0 0 0,17 0 0 0,-1 0 0 15,18 0 0-15,-18 0 0 0,34 0 0 16,-17 0 0-16,34 9 0 0,-17-9 0 0,32 9 0 16,-32-9 0-16,33 9 0 0,0-9 0 15,0 0 0-15,0 0 0 0,16 10 0 16,17-10 0-16,-33 0 0 0,33 0 0 15,0 9 0 17,-33 0 0-32,17 1 0 15,16-10-3 1,0 0-99-16,0 0-18 0,0 0-37 16,0 0-43-16,0 0-89 0,0 0-45 15,0-10 32-15,0-8 57 0</inkml:trace>
  <inkml:trace contextRef="#ctx0" brushRef="#br0" timeOffset="7313.1579">10919 14204 31 0,'-16'0'21'16,"-1"0"-8"-16,-16 0-6 0,0 0-2 0,0 0-3 16,-17 0 1-16,17 0-1 0,-16 0 0 15,-1 9 1-15,0-9 2 0,1 9 0 16,-1-9 0-16,1 10 1 0,15-1 1 0,-15-9 2 15,16 9 2-15,0 1-2 0,0-10-1 16,-1 9-3-16,18 0-3 0,-1 0-2 16,-16 1 0-16,0-1 0 0,17 0-2 0,-1 1 2 15,-16-1 0-15,16 0 0 0,1 1 0 16,-1 8 0-16,1-8 0 0,-1-1 0 0,17 0 3 16,-33-9-2-16,33 9 5 0,-16-9 3 15,-1 0 3-15,17 0 4 0,0 0 10 16,-16 0 14-16,16 0 10 0,0 0 10 15,0 0 5-15,0 0-7 0,0 0-2 0,0 0 1 16,0 0-6-16,0 0 2 0,-17 0 0 16,17 0-1-16,0 0-4 0,0 0-5 15,0 0-7-15,0 0-1 0,0 0-8 0,0 0-2 16,0 0-4-16,17 0-6 0,-17 0 6 16,16 0-9-16,-16-9 3 0,17 9-7 0,-1-9 7 15,17 0 4-15,-16-1 10 0,16 10 9 16,0-9 18-16,0 0 6 0,17-1 17 15,-1 1 5-15,1 0 2 0,16-10 5 0,33 10-9 16,-32-10-11-16,15 10-7 0,18-10-14 0,-1 10-7 16,0-10-3-16,17 1-35 0,-17 8-5 15,17-8 0-15,0-1 0 0,0-9 0 16,16 10 0-16,0-1 0 0,-16-9 0 0,17 10 0 16,-1-1 0-16,-16-9 0 0,-17 10 0 15,17-1 0-15,-17 0 0 0,-16 1 0 16,-1 8 0-16,1-8 0 0,-17 9 0 0,1-1 0 15,-18 1 0-15,1 0 0 0,-17-1 0 0,0 10 0 16,-16 0 0-16,-1 0 0 0,-32 0 0 94,-1 0 0-79,0 0 0-15,1 0 0 0,-1 0 0 16,-16 0 0-16,17 0 0 0,-1 0 0 0,1 0 0 16,-17 0 0-16,16 0 0 0,0 0 0 15,-16 0 0-15,17 10 0 0,-17-10 0 0,16 0 0 16,-16 0 0-16,17 9 0 0,-18-9 0 16,18 0 0-16,-17 0 0 0,16 0 0 15,-16 0 0-15,17 9 0 0,-17-9 0 0,-1 0 0 16,18 0 0-16,-17 0 0 0,16 0 0 15,1 0 0-15,-1 0 0 0,1 0 0 0,-1 0 0 16,1 0 0-16,-1 0 0 16,0 10 0-16,-16-10 0 15,17 9 0-15,-1 0 0 0,-16-9 0 0,0 9 0 16,17-9 0-16,-17 10 0 0,16-10 0 0,0 9 0 16,1-9 0-16,-1 0 0 0,1 0 0 15,-1 0 0-15,17 9 0 16,17-9 0 62,-1-9 0-62,1 9 0-16,-17-9 0 31,16-1-9-31,-16 10-13 0,17-9 4 0,0 0-6 15,-17-10-6-15,16 10-8 0,-16-10-9 16,17-9-5-16,-1 10-13 0,1-10-8 0,-1-9 3 16,17-1 15-16,-16 1 15 0,-1-9 10 15,1-1-3-15,-1-9-4 0,1 1 13 16,0-10 4-16,-1 9 3 0,1-9 9 0,-17 9 3 16,16-9 5-16,1 9 0 0,-17 9 10 15,0 1 14-15,0 18 34 0,0 0-6 0,16 9-21 16,-16 10-6-16,0 0-15 0,0 9-17 15,0 0 5-15,0 0 4 16,0 9 8-16,0 10-2 0,0 9 11 0,0 9-10 16,0 0 18-16,0 10 0 0,0 8 9 0,17 1 4 15,-17 19 5-15,16-1 17 0,1 10 1 16,-1-1-8-16,18 10 0 0,-1 0-9 0,0 1-34 16,0-1-12-16,0 0 0 0,17 0 0 15,-17 0 0-15,16 0 0 0,-16-10 0 16,0 10 0-16,-16-9 0 0,0 0 0 0,-1-10 0 15,1-9 0-15,-17 0 0 0,0-9 0 16,0 0 0-16,0-19 0 0,0 0 0 0,-17-9 0 16,17-9 0-16,0 0 0 0,0-10 0 15,-16-18 0 1,16-1-365-16,0-8-90 16,-17-10 25-16,17 0 99 0,-17 0-127 0</inkml:trace>
  <inkml:trace contextRef="#ctx0" brushRef="#br0" timeOffset="8287.0037">12144 13646 89 0,'-17'-28'33'0,"1"0"-6"16,-1 0 4-16,1 0 2 0,16-9 0 0,0 9 4 15,0-9 9-15,16 0-8 0,1 9-3 16,-1 0 2-16,17-9 3 0,17 18 14 0,-17-9 11 16,17 9 6-16,-1 1 19 0,1-1 7 15,-1 1-14-15,18-10 1 0,-1 9-8 0,17-9-12 16,-1 0-7-16,18 0-13 0,-1 0-2 15,0 1-6-15,17-1 3 0,-17 9 3 16,17-9-13-16,-17 10-7 0,1-1 1 0,-1 10-6 16,0-10-4-16,0 10-5 0,-16-10 0 15,0 10 3-15,-1 0-5 0,1-1-1 16,-17 1-5-16,1 0 2 0,-1-1 3 0,0 1 0 16,-16 0-9-16,-1-1 7 0,1 1-9 15,-1 0 11-15,-15 0-2 0,-1-1-8 0,0 10 2 16,-17 0 3-16,-16 0 25 0,17 0-1 15,-17 0 0-15,0 0 21 0,0 0-10 0,0 0 6 16,0 0-1-16,0 0-14 0,0 0-3 16,0 0-10-16,0 0-7 0,0 0-4 15,0 0 2-15,0 10 7 16,0-1 6-16,0 0 1 0,0 0-2 16,0 10 5-16,0 0 4 0,0 9-3 0,-17-1-2 15,17 1-1-15,0 10-19 0,0-1 0 16,0 9 0-16,17-9 0 0,-1 10 0 15,-16-1 0-15,17 10 0 0,-1-9 0 0,1 18 0 16,0 0 0-16,-1 0 0 0,1 10 0 16,-1-1 0-16,17 0 0 0,-16 1 0 0,-1-1 0 15,17 1 0-15,-16-10 0 0,0 9 0 16,16-9 0-16,-17 10 0 0,1-10 0 0,-1 9 0 16,-16-9 0-16,17 0 0 0,-1 1 0 15,-16-11 0-15,0 1 0 0,0-9 0 0,0-1 0 16,0-9 0-16,0 1 0 0,0-11 0 15,0-8 0-15,0 0 0 0,0-1 0 0,0-8 0 16,0-1 0-16,0 0 0 0,0 1 0 16,0-1 0-1,-16-9 0 17,16 9 0-17,-17-9 0 1,1 9 0-16,-1 1 0 0,1-1 0 0,-17 0 0 15,16 1 0-15,-33 8 0 0,17-8 0 16,-16-1 0-16,-18 9 0 0,1-8 0 0,-16 8 0 16,-18 1 0-16,1 0 0 0,-17-1 0 15,0-9 0-15,-16 10 0 0,0 0 0 0,16-1 0 16,-16 1 0-16,-1-1 0 0,17 1 0 16,1-10 0-16,-1 10 0 0,0-10 0 0,17 1 0 15,-1-10 0-15,18 9 0 0,32 0 0 16,-16-9 0-16,33 0 0 0,0 0 0 0,16 0 0 15,1 0 0-15,-1 0 0 0,34 0 0 32,-1 0 0-17,1-9-91 1,-17 9-256-16,16-9-81 0,-16-1 6 16,0 1 82-16</inkml:trace>
  <inkml:trace contextRef="#ctx0" brushRef="#br0" timeOffset="11464.4765">18034 15283 62 0,'0'0'33'0,"0"0"-5"15,0 0-6-15,0 0 3 0,0 0 6 16,0 0 7-16,0 0 11 0,0 0 22 16,0 0 18-16,0 0 17 0,0 0 15 0,0 0 11 15,0 0-6-15,0 0-9 0,0 0-12 16,0 0-10-16,0 0-11 0,0 0-16 0,0 0 0 15,0 0-19-15,0 0-5 0,0 0-7 16,0 0-5-16,16 0-4 0,-16 0 4 16,0 0 0-16,17 0-7 0,-17 0-8 0,16 9 5 15,-16-9 4-15,17 0-15 0,-17 9 6 16,0-9 15-16,0 0 13 0,0 0 14 16,0 0 5-16,0 0-59 0,-17 0-5 31,1 0 0-16,-1 0 0 1,-16 0 0-16,16 0 0 0,1 0 0 16,-17 0 0-16,16 0 0 0,-16 0 0 15,0 0 0-15,0 0 0 0,0 10 0 0,0-10 0 16,0 0 0-16,0 0 0 0,0 0 0 16,-1 0 0-16,18-10 0 0,-17 1 0 0,16 0 0 15,-16 9 0-15,17-10 0 0,-1 1 0 16,1 9 0-16,16-9 0 0,-17 9 0 0,0 0 0 15,1-9 0-15,-1-1 0 0,1 10 0 16,-1 0 0-16,1-9 0 16,-1 0 0-16,1 9 0 0,16-10 0 0,-17 1 0 15,1 9 0-15,-1-9 0 0,0-1 0 16,-16 10 0-16,17 0 0 0,-1-9 0 16,1 9 0-16,-1-9 0 0,-16 9 0 0,17-9 0 15,-17 9 0-15,-1 0 0 0,18 0 0 16,-17-10 0-16,16 10 0 0,-16-9 0 0,17 9 0 15,-1 0 0-15,1 0 0 0,-1 0 0 16,17-9 0-16,17 9 0 78,-1 0 0-62,1 0 0-1,-1 0 0 17,1 0 0-17,-17 0-1 1,16 0-90-16,-16 0-60 0,0 0-45 16,17 0-43-16,-17 0-21 0,0 0-4 15,0 9 11-15,0-9 40 0,0 0 41 16</inkml:trace>
  <inkml:trace contextRef="#ctx0" brushRef="#br0" timeOffset="13017.2993">16164 14501 51 0,'-17'-9'39'16,"-16"0"-12"-16,17-10-2 0,-1 10-2 0,-16 0 2 15,17 9 5-15,-1-10 9 0,1 1 9 16,-1 0 5-16,0-1-8 0,17 1-7 0,-16 0-3 15,-1 0-2-15,17 9 2 0,0 0-4 16,0 0-5-16,0-10-9 0,0 10 1 16,-16 0-2-16,16 0 2 0,0 0 8 0,0 0-9 15,-17 0-2-15,17-9-8 0,0 0-1 16,-16-1 0-16,16 10-4 0,0-9-2 16,-17 0 4-16,17-1 3 0,-16-8-2 0,16 8-1 15,-17 1 1-15,1-9-1 0,-1 8 9 16,17-8 1-16,-33-1 0 0,16 10 7 15,1-1-10-15,-17-8 5 0,16 9 0 0,1-1-1 16,-1 1-3-16,-16 0 0 0,16-1-3 16,1 1-1-16,-1-10-4 0,1 10-1 0,16 0 4 15,-17 0-7-15,1-1 3 0,16 1-1 16,-17 0-2-16,17-1-5 0,-16 1 7 0,-1 0-5 16,17-1 4-16,-16 1-4 0,16 0 3 15,0 0 3-15,-17 9-7 0,17-10 0 0,0 1 4 16,-16 9-14-16,16-9-9 0,-17-1-9 15,17 10-1-15,-17-9 1 0,1 0 10 16,16-1 10-16,-17 10 4 0,1-9 2 0,-1 0 3 16,1 0 8-16,-1 9-8 0,-16-10 3 15,17 10 4-15,-1-9 0 0,17 9 2 16,-17 0 4-16,1 0-6 0,16 0 0 0,0 0-1 16,0 0 0-16,0 0-1 0,0 0 0 15,0 0 0-15,0 0-5 16,0 0 6-16,0 0 2 0,0 0-2 15,0 0-1-15,0 0 5 0,0 0-3 16,0 0 2-16,0 0-2 0,0 0-6 16,-17 0 2-1,17 0 1-15,0 0-7 0,0 0 3 16,0 0 0-16,-16 0 1 16,16 9 8-16,0-9-5 0,0 0-3 15,0 0 6-15,0 0 1 0,0 0 0 16,0 0 2-16,0 0 0 0,0 0 3 0,0 0 4 15,0 0-3-15,0 0-1 0,0 0 1 16,0 0 4-16,0 0-4 0,0 0 4 0,0 0 4 16,0 0 4-16,0 0 17 0,16 0 4 15,-16 0 11-15,17 0 13 0,-1 0-5 0,1 0 2 16,16 0-1-16,0-9-5 0,17 0-1 16,-1-10-8-16,18 0 2 0,15-8-8 15,1 8-10-15,16-9 0 0,1 0 8 0,32-9 0 16,-16 9-13-16,16 0 3 0,0-9-11 15,17 9 2-15,-16-9 7 0,16 9-3 16,0 0 2-16,16-9-3 0,-16 9-6 0,0 0-20 16,0 0 0-16,-17 0 0 0,0 0 0 15,1 10 0-15,-1-1 0 0,-33 0 0 0,1 10 0 16,-18-10 0-16,-15 10 0 0,-18 9 0 16,-16-9 0-16,-16 9 0 0,-1 0 0 15,1 0 0-15,-34 0 0 47,1-9 0 31,16-1 0-78,-17 10 0 16,17-9 0-16,-16 0 0 0,-1-1 0 0,1 1 0 15,-1-10 0-15,1 10 0 0,-1 0 0 0,0-10 0 16,-16 1 0-16,17 8 0 0,-1-8 0 16,1-1 0-16,-17 10 0 0,16-10 0 15,1 10 0-15,16-10 0 0,-17 10 0 0,0 0 0 16,17-1 0-16,-16 10 0 0,16 19 0 47,16 0 0-47,-16-1 0 0,17 19 0 15,0 1 0-15,-1 8 0 0,1 19 0 0,-1 0 0 16,17 19 0-16,0 9 0 0,0 9 0 16,1 10 0-16,15 9 0 0,-16 0 0 15,0 0 0-15,0 9 0 0,-16 0 0 0,0-9 0 16,-1 0 0-16,1 0 0 0,-1-19 0 16,-16-9 0-16,17 0 0 0,-17-18 0 0,16-1 0 15,-16-18 0-15,0 0 0 0,17-19 0 0,-17-9 0 16,0 0 0-16,16-19 0 0,-16 0 0 15,0 1 0-15,0-20 0 0,0-8-105 16,0-10-297-16,0-9-33 0,-16 0 56 16,16-1 89-16,0-17 83 0</inkml:trace>
  <inkml:trace contextRef="#ctx0" brushRef="#br0" timeOffset="13769.2925">18232 13348 132 0,'-50'-28'64'15,"17"-9"-12"-15,0 9 8 0,0 0 22 16,17 0 2-16,-1 0-11 0,1 10-27 0,16-10 6 16,0 0-13-16,0 0 0 0,33 0 3 15,0 0 6-15,0 0 9 0,16 0 1 16,18 0 0-16,-1 1-10 0,17-1-5 0,-1 0-1 15,18 0-11-15,-1-9-3 0,0-1-1 16,17 1-6-16,16 0-4 0,-16 0 3 0,16 0-3 16,-16-1-10-16,0 1 8 0,-17 9 7 15,-16 0-2-15,0 10 3 0,-34-1 12 16,1 1 9-16,-17 8-4 0,0 1-2 0,-16 9-1 16,-1 0-5-16,1 0-3 0,-17-9-1 15,0 9-1-15,0 0 0 0,0 0-5 0,0 0-6 16,0 0 1-16,0 9 8 0,0 0 7 15,0 1-14-15,0 8 0 0,0 10-2 16,-17-9 6-16,17 9-11 0,0 9 5 0,0-9 3 16,0 9-1-16,0 9 3 0,0 1 8 15,0-1-2-15,17 10-11 0,-1 0-16 0,1 0 0 16,-1 9 0-16,18 0 0 0,15 0 0 16,1 0 0-16,-1 0 0 0,18 10 0 15,-1-1 0-15,0 1 0 0,0-1 0 0,17 0 0 16,-34 1 0-16,18-10 0 0,-18 0 0 15,-16-9 0-15,0 0 0 0,1 0 0 16,-18-10 0-16,1 1 0 0,-17-10 0 0,0 0 0 16,0 0 0-16,0-9 0 0,-17 0 0 0,1 0 0 15,-1 0 0-15,0 0 0 0,1-10 0 16,-1 10 0-16,1-9 0 0,-17 9 0 16,0-10 0-16,-17 10 0 0,17-9 0 0,-33 9 0 15,16 0 0-15,-16 0 0 0,0-1 0 16,-17 1 0-16,0 0 0 0,1 0 0 0,-1 0 0 15,0 0 0-15,0 0 0 0,-16 0 0 16,16-10 0-16,-16 10 0 0,0-9 0 0,0-10 0 16,16 10 0-16,-16-10 0 0,16 10 0 15,-16-10 0-15,16 10 0 0,0-10 0 16,0 10 0-16,1-10 0 0,16 9 0 0,-1-8 0 16,1-1 0-16,17 10 0 0,-1-10 0 15,0 0 0-15,17 1 0 0,0-1 0 0,0-9 0 16,17 9 0-16,-1-9 0 0,0 0 0 0,1 0 0 15,-1 0 0 1,17 0-53-16,0-9-329 16,-16 0-73-16,16-1 19 0,-17 1 101 0</inkml:trace>
  <inkml:trace contextRef="#ctx0" brushRef="#br0" timeOffset="14599.0681">20052 13674 182 0,'-33'9'118'0,"0"0"1"0,0 0 25 16,0 1 49-16,16-10 29 0,-16 9-15 16,16-9-1-16,1 0-29 0,-1 0-37 15,17 0-46-15,0 0-18 0,0 0-26 0,0 0-16 16,17-9-17-16,-1-10-7 0,34 1 1 15,0-1 3-15,16-9-7 0,17 0 2 16,16-9-5-16,17 0-4 0,-1 0 3 0,18-10-1 16,-17 10-5-16,16 0 3 0,-16-1-6 15,-17 1 6-15,17 0 5 0,-17 0-9 0,-16 0 1 16,0 9 8-16,-1 0-7 0,-15-9 4 16,-1 9 6-16,-17 0-8 0,18 0 6 15,-18 0-6-15,1 0 0 0,-17 0 0 0,17 0 0 16,-17 10 0-16,0-10 0 0,0 9 0 15,-17 10 0-15,17-10 0 0,-16 10 0 16,-1 0 0-16,1 9 0 0,0-10 0 16,-1 10 0 31,1 0 0-32,-1 0 0 1,-16 10 0-1,17-10 0-15,-17 9 0 0,16 0 0 0,-16 1 0 16,17-1 0-16,-1 9 0 0,1-8 0 0,-1 8 0 16,1 10 0-16,0-9 0 0,16 9 0 15,0 0 0-15,0 9 0 0,0 0 0 0,0 0 0 16,-16 0 0-16,16 10 0 0,-17-1 0 16,17 10 0-16,-16-9 0 0,-1 9 0 15,1 9 0-15,-17-9 0 0,16-1 0 0,-16 10 0 16,0-9 0-16,17 0 0 0,-17 0 0 15,0-10 0-15,17 10 0 0,-17-19 0 0,16 1 0 16,-16-1 0-16,17-9 0 0,-17 0 0 16,0 0 0-16,16-10 0 0,-16 10 0 15,0-9 0-15,0-1 0 0,0-8 0 0,0 8 0 16,0 1 0-16,0-10 0 0,-16 0 0 0,16 1 0 16,0-1 0-16,0 0-58 15,0-9-227-15,-17 0-73 16,17 0-33-16,-16 0 49 0,-1 0 83 0,17 0-94 15</inkml:trace>
  <inkml:trace contextRef="#ctx0" brushRef="#br0" timeOffset="14933.1738">21740 14260 116 0,'-34'9'166'16,"18"-9"15"-16,16 9 22 0,-17-9 24 16,17 0 15-16,0 0-16 0,0 0-46 0,0 0-67 15,17-9-35-15,-1 0-5 0,18-10 3 16,15 0 6-16,17 10 1 0,17-19-82 16,0 10-1-16,33-1 0 0,32-9 0 0,-15 9 0 15,32-8 0-15,-16 8 0 0,17-9 0 16,-34 0 0-16,17 10 0 0,-33-10 0 0,-17 9 0 15,-16-9 0-15,-1 10-33 0,-32-10-61 16,0 9-20-16,-17 0-23 0,-17 10 3 0,1 0-7 16,-17 0-14-16,0 9 6 0,0 0 15 15,-33 0 13-15,0 0 4 0,-17 18-5 0,0-9-1 16,1 10-1-16,-17 0 15 0,-1 9 21 16,-15-10 17-16</inkml:trace>
  <inkml:trace contextRef="#ctx0" brushRef="#br0" timeOffset="15234.3755">21872 15013 61 0,'0'19'62'0,"0"-10"14"16,0 0 22-16,0-9 28 0,0 0 40 15,0 0 33-15,0 0 4 0,0 0-22 0,16 0-29 16,18-18-26-16,-18 8-33 0,34-8-12 16,-1 8-20-16,17-8-18 0,17-1-14 15,0 1-10-15,16-10-5 0,17 9-5 0,-17 1-9 16,17-1 0-16,-17 10-6 0,1-10-25 16,-1 0-21-16,-33 10 7 0,0-10-17 15,0 10-15-15,-16 0-3 0,0-10-16 0,-17 10-29 16,-17 0-20-16,1-1-3 0,-1 10 8 15,-16 0 5-15,0 0 14 0,0 0 2 0,-33 10 2 16,17-1 11-16,-17 10 18 0</inkml:trace>
  <inkml:trace contextRef="#ctx0" brushRef="#br0" timeOffset="15434.8332">22467 15376 94 0,'0'0'81'0,"17"0"13"0,0 0 2 16,-1 0-13-16,17-9-17 0,17-1-15 15,-17-8-21-15,17 8-10 0,-17-8-12 0,16 8-8 16,-16-8-30-16,0 8-19 0,1 1 3 16,-1 0-5-16,-17 0-21 0,1-1-21 0,-1 10-1 15,1 0 14-15</inkml:trace>
  <inkml:trace contextRef="#ctx0" brushRef="#br0" timeOffset="15665.2164">22600 15766 276 0,'16'10'295'0,"1"-1"5"0,-1-9-2 15,-16 0-50-15,17 0-85 0,0 0-71 0,-1-9-44 16,1-1-28-16,16 1-14 0,-17-9-10 15,17 8-33-15,-16 1-27 0,16-10-25 16,-16 10-15-16,16 0-36 0,-17-1-21 0,1 1-18 16,-1 0-19-16,1 0-1 0,-1-1 12 15,-16 10 28-15,17-9-65 0</inkml:trace>
  <inkml:trace contextRef="#ctx0" brushRef="#br0" timeOffset="18533.5444">23808 14985 148 0,'0'0'97'0,"0"0"-22"0,-17 0-10 15,0 0-7-15,17 0 2 0,0 0-5 16,0 0-10-16,-16 0 0 0,16 0-10 0,0 0-5 15,0 0-9-15,0 0 1 0,0 0-5 16,0 0 12-16,0 0 11 0,0 0 25 16,0 0 25-16,0 0 5 0,0 0-17 0,0-9 3 15,16 0-9-15,-16-1-2 0,17-8 0 16,-17-1 3-16,17 0-4 0,-1-8-17 0,1 8-9 16,-17-9 0-16,16 0-3 0,1 0-21 15,16-9-2-15,-17 0-4 0,17 0-5 16,-16-1-8-16,16 1 2 0,0 9 1 0,0 0-2 15,0 10 1-15,-16-1 4 0,16 10-8 16,-16 0 4-16,-1 9 4 0,1 9 14 0,16 0 1 16,-17 19 7-16,-16 9 8 0,17 0-1 15,-1 19 4-15,-16 9-31 0,0 0-8 16,0 10 0-16,0-1 0 0,0 1 0 0,0-10 0 16,0 0 0-16,-16 0 0 0,16-9 0 15,-17 0 0-15,17-10 0 0,-16-9 0 0,16-9 0 16,0-9 0-16,0 0 0 0,0-10 0 15,0 0 0-15,0-27 0 16,0-10 0-16,0 0 0 0,16-19 0 16,1-9 0-16,-1-9 0 0,1 9 0 0,16-9 0 15,0 0 0-15,0 9 0 0,0 10 0 16,17 9 0-16,-17 0 0 0,0 9 0 0,0 9 0 16,0 10 0-16,-16-1 0 0,16 10 0 15,0 10 0-15,-16 8 0 0,-1 10 0 16,17 0 0-16,-16 19 0 0,-17-1 0 0,16 19 0 15,-16-9 0-15,0 9 0 0,0 0 0 16,0 0 0-16,0-9 0 0,0 0-141 0,-16-9-223 16,16-10-33-16,-17-9 19 0,17 0 67 15,-16-19-140-15</inkml:trace>
  <inkml:trace contextRef="#ctx0" brushRef="#br0" timeOffset="22874.92">1307 14334 8 0,'0'0'10'0,"0"0"2"16,0 0-3-16,0 9-2 16,0-9-3-16,0 0 0 0,0 0-1 0,0 0 0 15,0 0 3-15,0 0 0 0,0 0 0 16,0 0-2-16,33 0-2 0,-33-9 0 15,33 0-2-15,-33 9 2 16,33-10 0-16,-33 1 1 0,0 9 1 16,33-9 0-16,-33 9 3 15,33-10-1-15,-33 1 3 0,17 0 2 0,16 0 2 16,-33 9 2-16,0-10 1 0,33 10-2 16,-33 0-2-16,0-9 1 15,0 0 2-15,33-1 0 0,-33 10 5 0,33-9 0 16,0 0 3-16,1-10 1 0,15 10 4 15,-16-10 2-15,33 1-1 0,-32-1-6 16,15 0 4-16,17 1-4 0,1 9-1 16,-1-10-8-16,-17 0 5 0,18 10-10 15,-1-10 3-15,-33 1 3 0,16 9-2 16,18-10 1-16,-1 0-4 0,-17 1-3 16,18-10-1-16,-34 9 1 0,33 1-2 0,-17-1-2 15,18 0 2-15,-1-8-5 0,-33 8 2 16,17 0 3-16,16 10-1 0,-33-10 0 15,0 10 0-15,17-10 1 0,-17 10-3 0,0 0 2 16,0 0-4-16,0-1 2 0,0 1 1 16,0 0-3-16,-33 9 0 0,17 0 0 15,-1-10 1-15,1 10-5 0,-17 0-6 16,0 0-4 0,0 0-7-16,-17 0-14 0,1 0-11 15,16 10-12-15,-17-10-29 0,17 0-19 16,-33 9-3-16,0-9 17 0</inkml:trace>
  <inkml:trace contextRef="#ctx0" brushRef="#br0" timeOffset="23526.6122">1836 14957 74 0,'0'0'50'16,"0"10"-13"-16,0-10-8 0,0 0-9 16,0 0-4-16,0 9-4 0,0-9-3 0,0 0-4 15,0 0 4-15,0 0 2 0,34 0 5 16,-34 0 8-16,33-9 8 15,16-1 3-15,-16-8-4 0,0-1-6 0,34 0 2 16,-18-8-6-16,17-1-6 0,1 0 6 16,-1-10-7-16,17 11-2 0,-17-1 4 15,16-10-8-15,-15 11-3 0,-1-1 1 16,16 0-1-16,-15 0-2 0,-1 0-2 16,-17 9-3-16,18-9 4 0,-1 10-2 15,-33-1 0-15,0 1 1 0,17 8-3 0,-17 1 2 16,0 0-5-16,-33-1 2 0,33 10 1 15,-33 0-21-15,0 0-14 0,0 0-5 0,0 0-1 16,0 0-5-16,-33 10-6 0,33-10-8 16,-33 9-2-16,33 0 5 0,-33 1 10 15,0-1 5-15</inkml:trace>
  <inkml:trace contextRef="#ctx0" brushRef="#br0" timeOffset="23918.0598">1654 15832 37 0,'0'27'28'0,"-33"-8"-6"0,33 0-7 0,0-10-1 15,0 0 7-15,0 1 6 16,0-10 8-16,33-10 5 0,17-8 3 0,16-1 4 16,0-9 2-16,17-9-7 0,16 0-10 15,1-10-4-15,49 1-9 0,-34-1-8 16,18-9-2-16,16 1-5 0,-34-1-4 15,18 0 2-15,-17 0-2 0,16 0 0 16,-16 10-3-16,-17-10 0 0,-16 10 1 0,-17-1-1 16,0 10-18-16,-16 0-10 0,-17 9-1 15,0 0-11-15,-33 9 1 0,0 1-3 16,0 8-2-16,0 1-10 0,-33 9-4 16,0 0 7-16</inkml:trace>
  <inkml:trace contextRef="#ctx0" brushRef="#br0" timeOffset="24893.4409">3276 16018 44 0,'-33'-19'45'0,"33"0"-9"0,0 1 2 0,-33 9 6 15,16-1 3-15,1 1 12 0,-1 0 11 16,17 9 15-16,0 0 7 0,-33-10-7 15,33 10-15-15,0 0-4 0,0 0-7 0,0 0-11 16,0 0-10-16,0 0-10 0,0 0-8 16,0 0 4-16,0 10 15 0,0 8 20 15,0 10 5-15,0 9 0 0,0 10 11 16,33 18 11-16,-33 9 12 0,0 1-2 0,17 8 1 16,-1 11-21-16,1-1 3 15,16 9-15-15,0 0-13 0,-33 0 6 0,33 1-13 16,0-10-44-16,0 9 0 0,-33-18 0 15,33 0 0-15,-16-19 0 0,16 0 0 16,-33-9 0-16,0-19 0 0,0-9-114 0,0 0-68 16,0-19-112-16,0 0-126 0,0-9 7 15,0-18 108-15</inkml:trace>
  <inkml:trace contextRef="#ctx0" brushRef="#br0" timeOffset="25335.2383">3309 15869 302 0,'0'-37'107'0,"0"-1"-48"15,-33 10 9-15,0 10 5 0,-17 9-7 16,17 9-21-16,0 9-7 0,-33 9-13 16,33 20-9-16,-34 8-4 0,18 10-6 0,-17 9-5 15,33 10 3-15,-34-1-4 0,18 10 0 16,16-1 5-16,0 1-5 0,-1-9 0 15,-15-1-2-15,32-18 2 0,1-10 0 16,16-9 3-16,0-18 11 0,16-10-1 16,-16-9-3-16,33-18-3 0,0-19-7 15,1-10 2-15,-1-18 3 0,33-9-5 16,-33-1 3-16,17-9 0 0,16 10-2 16,-33-10-1-16,0 10 1 0,17 9 4 0,16 9-5 15,-33 9 0-15,33 1 2 0,-33 18 9 16,17 9 7-16,-17 19 14 0,0 0 17 15,33 19-1-15,-49 9-5 0,16 9-6 0,0 0-8 16,0 19-11-16,0-9-9 0,0 8-4 16,0 1-5-16,0 0-7 0,17 0 0 15,-17-10 0-15,0 10-10 0,0-9-34 0,0-10-36 16,0 0-39-16,-16-9-30 0,16 0-22 16,0-9 2-16,0-1 25 0</inkml:trace>
  <inkml:trace contextRef="#ctx0" brushRef="#br0" timeOffset="26088.2239">3160 17794 161 0,'0'-18'84'16,"-33"-10"-17"-16,33 9-7 0,-33-9-2 0,33 10-7 15,-33-1 4-15,0 10-11 16,0 9-8-16,-1 0-13 0,18 9-5 16,-50 19-3-16,33 9-6 0,0 0-2 0,-17 10 4 15,17-10 1-15,0 10 12 0,0-1-4 16,33-9 7-16,0-9 10 0,0 0 16 16,0 0-5-16,0-9 4 0,33-10 1 15,16 0-10-15,18-9-4 0,-34-9-3 16,33 0-9-16,0-1-5 0,17 1-12 15,-17 9-4-15,-33 0-3 0,17 0 0 16,16 0-1-16,-33 9 8 0,-33 10 2 16,33 0 1-16,-33 8-4 0,0 11 1 15,0-1-7-15,-33 0-3 0,0 10-3 16,0-10 1-16,0 9-1 0,0-9-1 16,-17-9 5-16,17 0-1 0,0-18 9 15,33-1-7-15,-33-9 0 0,0 0-9 16,33-28 4-16,0 0-5 0,0-28 3 0,33 0-2 15,0-18-9-15,0-10 7 0,0 1 5 16,0-10 4-16,17 0-3 0,16-10 5 16,0 1-4-16,-33 9 2 0,50 0 4 15,-50 9 1-15,33 10-5 0,-33-1 11 16,-16 20-5-16,16 17 10 0,0 1 10 0,-33 19 15 16,33-1 3-16,-33 19 6 0,0 9-3 15,-33 10 1-15,33 9-8 0,0 18 7 16,-33 10-8-16,16 0-13 0,1 18-5 15,-1-9 7-15,17 10 4 0,0 9-6 16,0-10-11-16,0-9-11 0,0 0-2 0,0 0-5 16,17-9-19-16,-1 0-12 0,1-19-10 15,16 0-51-15,-33-9-62 0,33-9-41 16,-33-10 2-16,0 0-6 0,0-9-2 16,0-9 23-16,0-9 30 0,0-1 39 15,0-9 28-15</inkml:trace>
  <inkml:trace contextRef="#ctx0" brushRef="#br0" timeOffset="26539.3917">3458 17822 67 0,'0'0'39'0,"0"9"-7"0,33-9-7 16,-33 10-3-16,33-10 0 0,-33 0 4 16,33 0 3-16,0 0 4 0,17 0 7 15,-17 0-12-15,33-19-8 0,-33 1-10 16,17-1-6-16,16-9 0 0,-33 0-6 15,0-9 4-15,0 0-2 0,0 0 0 16,-16-1 0-16,-1 1 3 0,1 0-1 0,-17 0 0 16,0-1-2-16,0 11 0 0,-17-1 5 15,1 9-5-15,-1 0 1 0,17 10-3 16,-33 9 2-16,0 9 1 0,0 1 1 16,0 18 2-16,0 0-4 0,0 9 3 15,16 0 0-15,-16 10 1 0,0-1-1 16,33 10 1-16,-33-10 1 0,33 1 5 0,0-10-1 15,0 0-2-15,0 0 0 0,0-18 5 16,33 0-5-16,0-10-4 0,0-9 0 16,-16 0-1-16,16-19 0 0,0 1-5 15,0-19 5-15,0-1-2 0,0 1-2 0,0 0 2 16,-16-10 2-16,16 10-2 0,0 0 0 16,-33 0 0-16,0 9 4 0,0 9-2 15,33 1 2-15,-33 8-2 0,0 10 1 16,0 0 1-16,0 19-1 0,0 0-3 15,0-1 0-15,0 19 4 0,0-9 2 16,0 10-2-16,0-11 2 0,0 11-1 16,0-10 6-16,33-1 1 0,-33 1-3 0,0-18 2 15,33 8 4-15,0-18 8 0,-33 0 7 16,33-9 1-16,1 0 7 0</inkml:trace>
  <inkml:trace contextRef="#ctx0" brushRef="#br0" timeOffset="29790.7834">8090 17115 84 0,'0'-9'40'0,"0"9"-3"0,0 0 8 16,-16-9 12-16,16-1 5 0,0 10-4 0,0 0-17 16,0 0-18-16,0 0-16 0,0-9-7 15,0 9 5-15,0 0-14 16,0 0-30-16,0 0-29 0,0 0-30 16,-17 0-18-16</inkml:trace>
  <inkml:trace contextRef="#ctx0" brushRef="#br0" timeOffset="31640.6566">4384 17757 7 0,'0'0'6'16,"0"0"3"-16,-33 0-1 0,33 0-2 15,0 0-3-15,0 0-1 0,0 0-2 32,-33 0 1-17,33 0 1 1,0 0 0-16,-16 0-2 15,16 0 1 1,0 0 0 0,0 0 2-16,0 0 2 15,0 0 0-15,0 0 1 0,0 0-2 16,0 0-2-16,0 0 0 0,0 0 0 16,0 0 0-16,0 0 2 0,0 0 0 15,16 0 5-15,-16 0 6 0,33 0 2 16,-33-9 2-16,0-1-1 0,33-8-3 15,-33-1-5-15,0 1-4 0,33-10-1 16,-16 0-1-16,-1-9-4 0,1-1 0 16,16-8 0-16,-16-1 0 0,32 1 0 15,-16-10 0-15,-33 10 0 0,33-10 3 0,-33 9 0 16,17 1-2-16,0-1-1 0,-17 19-2 16,0-9 10-16,0 9 1 0,-17 0 5 15,0 10-5-15,17 8 1 0,-33 1 0 16,33 9-2-16,-33 0 1 0,0 9-2 15,0 10-1-15,0 0-2 0,16 9 0 0,1-1-2 16,-1 1 1-16,-16 0-1 0,33 0 1 16,0 9 0-16,0-9-2 0,0 0 0 15,0-9 2-15,0-1-1 0,0 1 2 16,33-10 0-16,-33-9 2 0,33 0-1 0,1-9 0 16,-1-10-3-16,16-9 0 0,-16 1-2 15,17-1 3-15,-17 0-3 0,0-9 2 16,0 9 2-16,0 9-4 0,0-9 0 15,1 19 1-15,-34 0 2 0,0-1-1 0,16 10 5 16,-16 0 7-16,17 0 1 0,-17 10 1 16,0 8-3-16,0 10 2 0,0 0-7 0,0 0 2 15,0 9-3-15,16 0 0 16,-16 10 0-16,0-10 4 0,17 9-4 0,-17-8-2 16,16-1-1-16,-16 0 2 0,17-9-2 15,-1 0 2-15,17-9-2 0,1-10 2 16,-34 0 1-16,33-9-1 0,-17 0 5 15,1-9-5-15,-1 0-2 0,17-1 2 0,-16-8-4 16,-1-1 1-16,18 10 0 0,-34-10 0 16,0 0-1-16,33 1 1 0,-33-1 2 15,0 10-1-15,0-10-4 0,0 19 8 16,0 0-4-16,0-9 2 0,0 9-1 16,0 0-2-16,0 9 0 0,0 10-1 0,0-10-1 15,0 10 3-15,0-1-2 0,0 1 0 16,0 0 6-16,0-1-3 0,0 1 2 15,0 0 2-15,33-1-2 0,-33-9 1 16,0 10 0-16,16-10 0 0,1 1-2 0,-17-1 2 16,16 0-1-16,1-9 3 0,16 0 4 15,-16 0-3-15,16-9-6 0,-33-10-2 16,33 1 3-16,0-10-5 0,-17 0-1 0,1-9 4 16,16-1-4-16,-16-8-4 0,16-1 8 15,0 1-4-15,-33-1 2 0,33-8-1 16,-33 8 1-16,0-9-1 0,0 1 0 15,0-11-1-15,0 1 0 0,0 0 0 0,0 0 4 16,-33 0-2-16,33 9-1 0,0 0 0 16,-33 19 4-16,33 9 6 0,-17 0-3 15,17 19 4-15,0 0 1 0,0 9-9 16,-16 18-2-16,16 10 4 16,0 19-2-16,0-1-3 0,0 19 4 0,16 0 5 15,-16 19-1-15,17 0 0 0,16 0-3 0,-33 9-3 16,33-10 2-16,-33 1-7 0,33-10-3 15,0 1 5-15,-17-19-16 0,18-10-8 16,-1-9-44-16,0-9-37 0,0-9-40 16,-33-10-23-16,33-9 16 0</inkml:trace>
  <inkml:trace contextRef="#ctx0" brushRef="#br0" timeOffset="31789.2628">5394 17264 241 0,'-17'0'251'0,"0"9"-91"0,17-9-65 16,0 0-31-16,0-9-19 0,0-19-6 0,34 0-14 16,-1-9-11-16,33 0-9 0,-33-19-3 15,50 10-5-15,16-10-22 0,-33-9-65 16,50 9-56-16,-50 0-25 0,17 0-3 16,-17 10 30-16</inkml:trace>
  <inkml:trace contextRef="#ctx0" brushRef="#br0" timeOffset="34810.1529">18927 6855 277 0,'-17'-37'102'0,"1"9"-48"0,-1 0-28 16,1 10-14-16,16-1-9 0,-17 10-11 0,17 9-14 16,0 0-18-16,17 9-25 0,-1 0-14 15,1 1-8-15,-1 8 6 0</inkml:trace>
  <inkml:trace contextRef="#ctx0" brushRef="#br0" timeOffset="39575.0326">2564 14408 62 0,'0'-9'15'0,"-16"0"-8"0,16 0 0 0,-17 9 0 16,1-10 0-16,-17 1 0 0,33 9 0 15,-33-9 2-15,33 9-2 0,-33-10 0 16,33 10 0-16,-34 0 7 0,34 0-3 16,0-9-2-16,0 9-4 0,0 0-2 15,0-9 0-15,0 9-3 16,0 0 2-16,0 0-1 0,0 0 2 16,0 0-5-16,0 0 0 46,0 0 3-14,0 0 1-17,0 0-1-15,0 0-3 63,0 0 5-48,0 0 6-15,0 0-2 0,0 0 0 16,0 0-1-16,0 0 0 0,0 0 0 16,0 0-2-16,0 0 2 0,0 0-4 15,0 0 0-15,0 0 1 16,0 0-1-16,0 0-5 16,0 0 4-16,0 0 1 15,0 0 0 1,0 0 2-16,0-10 4 0,0 10 5 15,0 0 2-15,0-9 3 0,0 9 9 16,0 0 0-16,0-9 1 0,0 9-6 16,0 0-7-16,0 0-1 0,0-10-7 15,0 1-7-15,0 0 2 0,0 0 0 16,0 9 1-16,0-10-3 16,34 1-3-16,-34 0 3 0,0-1 0 15,0-8 0-15,0 8 2 0,0-8-2 0,33 9 8 16,-33-10 6-16,0-9 8 0,33 9-2 15,-33-8 1-15,0-11-4 0,33 1-7 16,-33-9-4-16,16-1 6 0,17-9-7 16,0-9 0-16,1 0-4 0,-34-9 1 15,33 9 3-15,0-10-4 0,16 1-1 16,-16 9 12-16,1-10-5 0,32 19-1 16,-33-9-2-16,0 0 2 0,0 9 1 15,17 1-7-15,-17-1 7 0,33 0-4 0,-16-9-5 16,16 9 2-16,0-9-2 0,0 0 6 15,-16 0 1-15,49-10-2 0,-33 19-3 16,17-9 2-16,-17 19 3 0,0-10 0 0,17 10-5 16,-17 8 3-16,-33 1-3 0,33 0 12 15,-16 9-5-15,16 0 2 0,0 0-1 16,1 0 0-16,15 0-4 0,-32-9-4 0,33 9 4 16,-1 0 1-16,1 10-5 0,16-10 0 15,-32 9 0-15,15 1 5 0,-16-1-5 16,17 0 0-16,-33 10 4 0,33 0-4 15,-17 9 3-15,-33 0 2 0,16 0 3 0,18-9-5 16,-34 9 5-16,16 0 4 0,1 0-6 16,0 0 4-16,-17 0-4 0,33 0-4 15,-33 0 8-15,17 9-10 0,16-9 3 0,-33 9 2 16,0 0-1-16,17 1 4 0,-17-1-4 16,0 0-4-16,0 1 4 0,0 8 5 0,0 1 6 15,-16-1 0-15,-1 1-1 0,17 0 4 16,-16-1-6-16,-1 1-2 0,1-1 3 15,16 1-4-15,0 0 1 0,0-1-8 16,-16 1 4-16,-1-1-2 0,17 1-2 0,0 9 6 16,17-9-7-16,-50-1 7 0,33 1 1 15,-16 9 12-15,-1-10 5 0,17 10 8 0,-16 0-11 16,-17 0-9-16,16 0-4 0,1 0-2 16,-1 9-2-16,1-18-1 0,16 9 1 0,0-1 1 15,-33 1-3-15,33-9-1 0,-16 9 0 16,16 0 0-16,-17 0 4 0,1-10-1 15,0 10 1-15,-1-9 5 0,17 9 0 0,-33 0 5 16,0-10-4-16,33 10 3 0,-33-9 1 16,0 9-8-16,0 0 4 0,17-10-11 0,-17 10 0 15,0 0-2-15,16-9 6 0,-16 8-6 16,17-8 6-16,-17 0-10 0,16-10 2 16,-16 10 7-16,0-10-9 0,17 9 4 0,-17-8 4 15,0-1 2-15,0 0 0 0,0 1 0 16,0 8 2-16,0 1-1 0,0-1-1 15,0 1-4-15,0 0-2 0,0-1 0 0,0 10-2 16,0-9 2-16,0-1-4 0,0 1 1 16,0-10-2-16,0 1 2 0,0-1 1 0,0 0 3 15,0 1-1-15,0-1 2 0,0 0-7 16,0 0 3-16,0 1 0 0,0-1 2 16,0 0-6-16,0 1 0 0,0-1 6 15,0 0-3-15,0 1-4 0,0-10 1 16,0 0-2-16,0 0 4 0,0 0 0 0,0 0 5 15,0 0 7-15,-17 0-6 16,17 0-1-16,0 0 2 0,0 0 4 0,0 0 5 16,0 0-15-16,-16 0 6 15,16 0-5-15,-17-10-2 0,1 10 4 16,-1-9-8-16,17 0 4 0,-33-1 2 16,33 1-4-16,-33-10-4 0,17 10 11 15,-1-19-3-15,-16 10 0 0,0-1 0 0,0-9 0 16,16 9 5-16,-16-8 2 0,-17 8 0 15,17-9-4-15,0 9 3 0,0 1-2 0,17-10-6 16,-1 9 1-16,-16 10 6 0,33-10 1 16,-33 10 2-16,33 0-2 0,-17 9-2 15,17 0-6-15,0 0 2 0,0 0-3 16,0 9 5-16,0 0 3 0,0 10-3 16,0 9-3-16,0 0 1 0,0-10 2 0,0 10-7 15,17 0 10-15,-17 0-5 0,33 0-2 16,-33 0 9-16,33 0-1 0,-33 0-6 15,33 0 2-15,-16-10 0 0,-1 10 6 0,17-9-6 16,0 9 0-16,17-10 0 0,-17 1 2 16,-16 0-9-16,16-10 7 0,0 0 3 0,0-9-3 15,0 0-2-15,0 0 0 0,0-9 2 16,0-10 17-16,0 1-10 0,1-1 9 0,-1-9 5 16,16 0-5-16,-49-9-6 0,33 0 5 15,0-10-6-15,1 10-5 0,-18-9 5 16,17-1-3-16,-16 10-6 0,-1-10 4 0,17 10-4 15,-33 9 2-15,33-9-2 0,-33 9 2 16,17 0-5-16,-1 10-3 0,-16-10 4 16,17 9-1-16,0 1-2 0,-1-1-6 0,1 0 1 15,-17 10-13-15,16 0-11 0,1 9-14 16,-1-10-19-16,-16 10-9 0,33 0-1 0,-33 0-10 16,0-9-16-16,33 9-20 0,-33 0-16 15,0-9-8-15,0 9 1 0,0 0 20 16,0 0-91-16</inkml:trace>
  <inkml:trace contextRef="#ctx0" brushRef="#br0" timeOffset="40984.5696">8372 13274 206 0,'0'0'53'0,"-17"-10"-27"0,0 1 3 15,17 0 19-15,-16-1 6 0,16 1-10 16,-17 0-13-16,1-10 17 0,16 10-15 0,-17-10-15 15,17 1-5-15,0-1-11 0,-16 0 2 16,16-8-2-16,0-1 0 0,0-10-4 16,0 1 6-16,0-9-7 0,0-10 5 0,16 0-2 15,1-9 0-15,-17 0 1 0,16 0-1 16,17 9 9-16,-16 9 2 0,0 1 5 16,-1-1 4-16,1 10-1 0,16 0-10 0,0 0-2 15,-17 9-5-15,17-9-4 0,1 9 2 16,15-9-2-16,17-1 5 0,-16 1-5 15,33-9 2-15,-17 8 0 0,17-8 0 0,-1 9 3 16,1 0-3-16,0-1-2 0,16 1 2 16,-33 0 3-16,17 9-1 0,16 0-6 0,-16 0 1 15,16 0 6-15,-16 0-5 0,16 0 2 16,0 1 0-16,-16-1 0 0,16 0 1 0,1 0 1 16,-1 0 1-16,-16 9-5 0,32-9 2 15,-32 10-2-15,0 9 3 0,0-10-1 16,-1 10 0-16,1-1 0 0,-17 10 0 0,0 0 0 15,-16 0-2-15,0 0 2 0,16 0 0 16,-16 0 2-16,-17 0-4 0,16 0 2 0,-16 0-2 16,17 0 4-16,-17 10-2 0,0-10-3 15,0 9 6-15,0-9-1 0,0 9-2 16,1 1 2-16,-18-10 0 0,17 9-2 0,-16-9 0 16,-1 9 0-16,1 0 0 0,-1 1 4 15,1-10-4-15,-1 9 4 0,18 10-4 0,-18-10 8 16,17 0-3-16,-16 10-1 0,16-1 1 15,0 1-5-15,0 0 0 0,-16-1 6 0,16 1-1 16,0-1-5-16,0 1 3 0,0 0 0 16,-17-1 6-16,1-8 5 0,-1 8 1 15,1 1 4-15,0-10 4 0,-17 10 0 0,16-10 2 16,-16 10-3-16,0-1-12 0,17-8-3 16,-17 8-2-16,0 1 4 0,16-1-1 15,-16 1-5-15,0 0 2 0,17-1-1 0,-17 1 0 16,0 9-2-16,0 0 5 0,0-10-2 15,0 10 4-15,0 0-4 0,0 9 6 0,0-9-11 16,0 0 4-16,0 9 8 0,0-9-3 16,0 0-6-16,16 9-5 0,-16-9 2 15,17 0 0-15,-1-9 0 0,1 9 3 0,-17-10-10 16,16 1-1-16,1-1 11 0,0 1 0 16,-17-10-3-16,16 1-2 0,-16-1 2 0,17 0 1 15,-17-9-7-15,0 0 8 0,0 9-5 16,0-9 11-16,0 0-4 15,0 0-11-15,0 0-2 0,0 0-10 16,0 10 5-16,-17-10 2 0,17 9-2 16,0-9 3-16,-16 9 4 0,16 1-1 0,-17-10 8 15,17 9-2-15,-17 0 2 0,17 1-6 16,0-10 3-16,-16 9-3 0,16-9 2 16,0 9-9-16,0-9-5 0,0 0 5 0,0 9 2 15,0-9 7-15,0 0-2 0,0 0 4 0,0 10 2 16,0-10 3-16,0 9 3 15,0-9 2-15,0 9 1 0,16-9-2 0,-16 0-1 16,0 10-4-16,0-10 3 0,0 0 0 16,17 9-1-16,-17-9-2 15,0 9-2-15,0-9-5 0,17 10 3 16,-17-10-2-16,0 9 2 0,0-9 0 16,0 0-2-16,0 9 4 0,0 1 0 15,0-1 3-15,0 0 0 16,0 0-2-16,0 1-6 15,0-1 3-15,0 0 2 0,0 1 0 0,0-1-2 16,0 0 4-16,0 1-6 0,0-1 4 16,0-9-3-16,0 9 5 0,0 0 0 15,0-9 2-15,0 10-6 0,0-10 0 16,0 0-3 0,0 0 8-1,0 0-5-15,0 0 3 0,0 9 2 0,0-9-6 16,0 9 3-16,0-9-3 0,0 0-13 15,0 10-30-15,0-10-46 0,0 0-29 16,0 0-16-16,0 0 2 0,0 0 3 0</inkml:trace>
  <inkml:trace contextRef="#ctx0" brushRef="#br0" timeOffset="41407.9809">11598 12641 87 0,'-17'-19'35'0,"17"1"-16"16,0-1-9-16,0 10 12 0,0 0 7 0,0-1-6 15,0 1-11-15,0 9-9 0,0 0-1 16,0 0 1-16,0 0-6 15,17 19 7-15,-1-10-4 0,17 10 3 0,0 8 0 16,1 1-1-16,-1 0 0 0,0 10-4 16,0-1 4-16,0 9-2 0,0-9 1 0,-16 10 2 15,16-1 7-15,-17-8 3 0,1 8 9 16,-1-9 20-16,1 10 42 0,-1-10 1 16,1-9-23-16,16 0-21 0,0-10-17 0,0-8-8 15,17-10-1-15,-17 0-6 0,33-10-4 16,-16-8 4-16,16-10-2 0,0 0-9 0,0-9 5 15,0 0 1-15,1-10-2 0,-18 1 0 16,17-10-2-16,-16 0-2 0,0 0 5 0,-17 0-1 16,16 10-4-16,-16-10-3 0,1 10-17 15,-1-1-29-15,-17 10-34 0,17 0-33 16,-16-1 1-16,-1 11 13 0,1-1 13 0</inkml:trace>
  <inkml:trace contextRef="#ctx0" brushRef="#br0" timeOffset="43527.6805">8256 14539 32 0,'0'9'25'0,"-33"0"-12"0,33 1-4 16,-50-1-6-16,33 0 1 0,-16 0 2 16,0-9 0-16,0 0 3 0,-16 0 10 0,15 0 13 15,1-9-2-15,0 0-10 0,-16-10-7 16,16 10 0-16,-1-10 4 0,1 1 2 15,0-10-8-15,0 9-5 0,0-9-3 16,17 0-1-16,-1 1-6 0,0-1 4 0,17-10-2 16,0 1 2-16,0 0 0 0,17 0 0 15,16 0 0-15,-16-1 0 0,16-8-3 0,16 9 3 16,-16 9 2-16,1-9-2 0,-1 18 0 16,0 0 0-16,0 1 2 0,0 8-2 15,-17 1 0-15,18 0 1 0,-1 9 2 0,-17 0-3 16,1 9 4-16,-1 0 7 0,1 10 5 15,-1 9 1-15,1 9-1 0,-17 10-2 0,-17 8 0 16,1 11-2-16,-1 8-5 0,1 10-1 16,-1 18-3-16,1-9 0 0,-17 9-3 15,33-9 1-15,-34 0-1 0,18 0-2 0,-1-9 4 16,17-9-1-16,0-10-5 0,17-10 4 16,-1-8 2-16,18-10 0 0,-1-9-5 0,-17-9 3 15,17-10 3-15,17-9 0 0,-17 0 2 16,17-19-2-16,-1 1-2 0,1-10 0 15,0 0-1-15,16-9-2 0,-33 0 5 16,0-1 0-16,-17 1 0 0,18 0 2 0,-34-10 1 16,0 1 3-16,0-1 9 0,0-8-1 15,-17-1 1-15,-16 0 17 0,16 0 34 0,1 19 16 16,-17 0-24-16,-17 18-15 0,17 19-23 16,-17 9-7-16,1 19-10 0,16 19-2 15,-34 9-4-15,18 9-4 0,-1 0 4 0,1 9-8 16,15 1-15-16,1-10-12 0,17-9-9 15,-1 9-39-15,17-19-31 0,0 1-13 16,17-10 7-16,-1-9 12 0,1-9-74 0</inkml:trace>
  <inkml:trace contextRef="#ctx0" brushRef="#br0" timeOffset="44943.8021">13500 13692 62 0,'0'0'20'15,"0"0"-5"-15,0-9 2 0,0 9 10 0,0 0 11 16,0 0 5-16,0 0 0 0,0 0 0 16,0 0-6-16,0 0-5 0,0 0-4 0,0 0-3 15,0 0 2-15,0 0-7 0,0 0-1 16,0 0-3-16,0 0 0 0,0 9 30 0,17 0 8 15,-17 10-1-15,0 0 17 0,16 18-2 16,1 0-10-16,-17 0-9 0,17 19-10 16,-1 0-13-16,-16 0-9 0,17 9 3 0,-1 9-16 15,1 1 4-15,-17-1-8 0,16 1 0 16,1-1 2-16,-17-9-6 0,0 0 2 0,16-9-1 16,-16 0-14-16,0-19-32 0,0 0-49 15,0 0-58-15,0-9-40 0,0 0 4 16,-16-9-129-16</inkml:trace>
  <inkml:trace contextRef="#ctx0" brushRef="#br0" timeOffset="45552.9558">14179 13450 23 0,'16'-18'17'16,"1"-1"-7"-16,-17 10-1 0,16-10-4 15,1 1 2-15,-17 8 2 0,16 1 3 16,-16 0 3-16,17 9 2 0,-17 0 6 0,0-10 6 15,0 10 7-15,0 0 4 0,0 0 5 16,0 0 3-16,0 0 1 0,0 0-2 16,0 0-10-16,0 0-8 0,0 0-9 0,0 0-11 15,0-9-2-15,0 9-3 0,0 0 1 16,0 0-1-16,0 0-2 0,0 0 4 0,0 0 3 16,0 0 1-16,0 0 0 0,0 0-1 15,0 9-2-15,0 1 0 0,-17-1 0 0,17 19 4 16,0 0-1-16,-16 9 2 0,16 10-3 15,0-1-2-15,0 19 0 0,0 0 4 16,0 0 7-16,0 1-5 0,16 8-7 0,1 0 0 16,-17-9-1-16,16 1-3 0,1-20 2 0,16 1 1 15,-16-10 1-15,16 0-1 0,-17-18 0 16,17-1 4-16,0-18 2 0,1 0-7 0,-1-9 0 16,0-10-1-16,0 1-1 0,0-10 3 15,0-9-3-15,-16 9 0 0,16-10 0 16,-17 1 4-16,-16 0-1 0,0 9 5 0,0-9 24 15,0 9 19-15,0 0 3 0,-16 10-10 16,-1 8-16-16,-16 1-11 0,0 9-14 16,0 19-5-16,-17-1 0 0,17 10-7 0,-17 9 9 15,1 0-15-15,-1 10 4 0,17-1-14 16,0-8-18-16,0 8-27 0,16-9-55 0,17 10-46 16,0-19-12-16,0 0 14 0,17-10-106 15</inkml:trace>
  <inkml:trace contextRef="#ctx0" brushRef="#br0" timeOffset="47326.8128">18629 13953 16 0,'-16'0'14'0,"16"0"1"0,-17 0 2 15,17 0 4-15,0 0 2 0,0 0 2 0,0 0 2 16,0 0-3-16,0 0 0 0,0 0 1 16,0 0 4-16,0 0 1 0,0 0 5 0,0 0-3 15,0 0-6-15,0 0-10 0,0 0-3 16,0 0-5-16,0 0-4 0,0 0 8 0,17-10-4 16,-1 1-8-16,1-10-2 0,-1 1 7 15,17-1-3-15,0 1 2 0,-16-1-4 0,16 0 4 16,0 1-4-16,0 9 3 0,-16-1-2 15,-1 1-1-15,1 9 2 0,-1 0 3 16,1 0 11-16,-1 9 2 0,-16 1 5 0,0 8 3 16,0 1-4-16,-16 9-2 0,16 18-1 15,-33 1-7-15,0 8-6 0,0 1-3 16,0 9 1-16,-1 0 0 0,-15 1 2 0,16-1 1 16,0 0 3-16,0-9 1 0,16-10 9 15,1-9 1-15,-1-9-2 0,17 0 8 0,0-9 4 16,0-10 11-16,17 0-9 0,16-9 10 15,0-9-14-15,0-10-8 0,16-8-2 0,1-1-6 16,16 0-9-16,-16-9-1 0,-1 9-5 16,18 0 2-16,-34 0 0 0,16 9-8 15,-16 1 4-15,-16-1-52 0,0 10-85 0,-1-10-69 16,-16 10-4-16,0-10 39 0</inkml:trace>
  <inkml:trace contextRef="#ctx0" brushRef="#br0" timeOffset="47727.0458">19076 13953 150 0,'-17'-19'64'15,"17"-9"-32"-15,0 10-18 0,0-10-6 0,17 0 6 16,-1 9 13-16,17-9-4 0,1 10 0 15,-1-1-3-15,0 0-5 0,16 10-2 0,-16-10-6 16,17 19-1-16,0 0 1 0,-1 0-3 16,1 0 3-16,16 0-1 0,-16 0 2 15,-1 0-3-15,1 0-1 0,0 10 5 0,-1-1 6 16,-16 10 7-16,1-1 8 0,-1 10 10 16,-17 0 9-16,-16 9 2 0,0 1-3 0,-16-1 5 15,-17 9-7-15,-1 1-1 0,1-1 4 16,-16 1 9-16,-1-10 4 0,-16 9 11 0,16 1-4 15,-16-10 9-15,16 0 2 0,1-9-5 16,16 0-10-16,0 0-19 0,16-19-5 0,1 1-13 16,16-1-6-16,0-9-1 0,0 0 2 15,33-9-8-15,0-1 0 0,16-8-4 16,1-10-11-16,33 0 6 0,-17 0-6 0,17 0-7 16,16 0 1-16,-16 0-5 0,-1 0-10 15,1 10-27-15,-17-10-66 0,17 9-53 0,-33-9-44 16,-1 10-33-16,1-1 0 0,-17 1 24 15,-17-1 41-15</inkml:trace>
  <inkml:trace contextRef="#ctx0" brushRef="#br0" timeOffset="54500.6184">3805 13999 2 0,'0'9'1'0,"0"1"4"15,-33-10 7-15,33 9 6 0,0-9-4 16,0 0-4-16,0 0-3 0,-33 9-1 0,33-9 2 16,0 0 0-16,-33 10-2 0,33-10 2 15,0 0 4-15,-33 0 1 0,33 9-2 0,0-9 10 16,-33 0 8-16,33 0 4 15,0 0-3-15,0 0-7 0,0 0-9 0,0 0-10 16,0-9 3-16,0-1 0 0,0 1 0 16,0-10 4-16,0 10 9 0,0 9 3 0,0-9 1 15,0 9-1-15,0 0-6 0,0-9-1 16,0 9-6-16,33 0 1 0,-33 0 3 16,0-10-3-16,0 1 1 0,0 0 11 15,0-10 5-15,0-9 5 0,33 10 3 0,-33-10-2 16,0-10-3-16,33 11-3 0,-33-11-3 15,0 1 0-15,33 0-5 0,-33 0-4 16,0-10 5-16,33 1-12 0,-33-10 7 0,33 9-8 16,-16-8 0-16,16-1 0 0,0 0-3 15,0-9-2-15,0 0 4 0,0 0-7 16,17-10 8-16,-17 1 4 0,33-10-3 0,-33 10-4 16,17-10 2-16,0 9-5 0,32 1 3 15,-49-10-7-15,17 19 5 0,16-9-1 16,0 9 2-16,1-10 2 0,-1 10-8 0,16-9 6 15,-32 9-1-15,16-10 0 0,34 10 0 16,-51 0-1-16,34 0 2 0,0 9-4 16,-1-9 2-16,18 18 1 0,-18-8-3 0,1 17 1 15,0-8 7-15,-1 9-5 0,18 9 2 16,-34-9-9-16,0 9 6 0,17 0 0 16,-17 9-2-16,-16 1 1 0,49-10-1 0,-33 9 2 15,-16 1-5-15,49 8 1 0,-33-8 2 16,0 8 2-16,17 1-1 0,-17 0 1 0,17 9-2 15,-17 0 4-15,-16 0-7 0,16 9 3 16,-16 0 0-16,-1 1 0 0,-16-1 2 16,0 0-2-16,17 10 0 0,-17-1 0 0,0-8 0 15,0 8 2-15,0 1-2 0,0 0 0 16,1 8 2-16,15-8-1 0,-16 9-1 16,33 0-2-16,-49 9-2 0,33-9 4 15,-1 0 0-15,-16 0 0 0,34 0 5 0,-51 9-5 16,34-9 0-16,-17-10 0 0,0 10 0 15,17 0 0-15,-17-9 0 0,-33 9 5 0,33-10 0 16,-17 10 0-16,1-9 3 0,-1 9-2 16,1-10-1-16,-1 10 0 0,1 0-2 0,33-9 3 15,-50 9-4-15,33 0 2 0,-33-1 0 16,16 1-3-16,1-9-1 0,-1 9 3 16,17 0 2-16,-16-10 0 0,0 10 6 0,-1 0 1 15,1-9 1-15,-17 9 0 0,33-10-4 16,-33 1-1-16,0 0 1 0,33-1-7 0,-33 1 1 15,0-10-3-15,0 0 6 0,0 10-3 16,16-10 5-16,-16 1-8 0,17-1 0 16,-17 0 0-16,0 0 4 0,0 1 3 0,0-1 4 15,16 0 4-15,-16 10-2 0,0-10 1 16,0 1-5-16,0 8 0 0,0-9-2 0,0 10-2 16,0-10 0-16,0 1 0 0,0-1-1 15,0 10-4-15,0-10 0 0,0 9 1 16,0 1-1-16,0 0 0 0,0 9 0 0,0-10 5 15,0 10-5-15,0 0 2 0,0-9-2 16,0 9 3-16,0-10-6 0,0-9 0 0,0 10 6 16,0-10 0-16,0-9-5 0,0 10 0 15,0-10-1-15,0 9 5 16,0-9 4-16,0 0-5 0,0 0 2 0,0 0-6 16,0 0 0-16,0 0 5 15,0 0-5-15,0 9 10 0,0-9-12 16,0 0 10-16,0 0 1 0,0 0 8 15,0 0-2-15,0 0 3 0,0 0 3 16,0 0 7-16,0 0 2 0,0 0-4 16,0 0-12-16,-16 10-7 0,-1-10 0 0,17 0-8 15,-16 9 4-15,-17 0 2 0,33 0-1 16,-33 1-1-16,0-1 2 0,16 0 2 16,-16 1-7-16,16-1 7 0,-16 0 0 0,17 1-4 15,16-1 4-15,-33-9 4 0,33 9 8 16,-33-9 6-16,16 0 15 0,17 0 9 0,-17 0 5 15,17 0-4-15,-16-9-20 0,16 0-19 16,-17-10-18-16,1 0 6 0,16-9-2 0,-17 1 6 16,1-11-5-16,-1-8-1 0,17-1 2 15,-16-9-2-15,16 10 12 0,-33-10-6 0,33 10 3 16,0 8-3-16,0 1 9 0,-34 9-6 16,34 10 8-16,-16-1-5 0,16 10-8 0,0 0-4 15,0 9-2-15,0 0-5 0,0 0-15 16,0 0-7-16,0 0 24 0,0 9-3 0,0 9 6 15,0 1 5-15,16 9 1 0,18 9 2 16,-34 0-4-16,0 10 8 0,33-1-7 16,-33 10 1-16,16 0 7 0,1 9-7 0,16-9 5 15,-17 0-1-15,17 0 0 0,-16-10-2 16,33 1-2-16,-50-10-8 0,33 0 3 0,0-9 7 16,0-10 4-16,0 1-7 0,0 0 3 15,17-10-2-15,-17 0 2 0,-33-9 3 16,33 0 1-16,0-9 1 0,0-10 2 0,0-9-7 15,17 1 7-15,-34-1 1 0,17 0-6 16,-16-9 7-16,16-1-5 0,0 1 2 0,-16 0 0 16,16 0 1-16,0 0-3 0,-33-1-10 15,16 1 8-15,18 9 3 0,-18-9 0 16,-16 18-7-16,17 1-1 0,-1-1 0 0,-16 1 5 16,0 8-5-16,17 1 1 0,-17 0 2 15,0-1 0-15,0 10-2 16,0 0-3-16,0 0 9 15,0 0 2-15,0 0-9 0,0 0 14 16,0 0-4-16,0 0-4 0,0 0 0 16,0 0 2-16,0 0-8 15,0 0 8-15,0 0-2 0,0 0 1 0,0 0-10 16,0 0 8-16,0 0-4 0,0 0 3 16,0 0-5-16,0 0 0 0,0 0 1 15,0 0 7 1,0 0-9-16,0 0 6 0,0 0 1 15,0 0 3-15,0 0-4 0,0 0 1 16,0 0-7 0,0 0 6-16,0 0 3 0,0 0-7 15,0 0 6-15,0 0-8 0,0 0 3 16,0 0 3-16,0 0-5 0,0 0 7 16,0 0 3-16,0 0-10 0,0 0 11 0,0 0-4 15,0 0-10-15,0 0 3 0,0 0 7 16,0 0-10-16,0 0 14 0,0 0-4 0,0 0 3 15,0 0-9-15,0 0 0 16,0 0 5 0,0 0-6-16,0 0 0 15,0 0-1-15,0 0 2 0,0 0 6 16,0 0-1-16,0 0 1 0,0 0 1 16,0 0-2-16,0 0 2 15,0 0-6-15,0 0 3 0,0 0 1 16,0 0-5-16,0 0-2 0,0 0 9 15,0 0-6 1,0 0-1-16,0 0 5 0,0 0-8 16,0 0 9-1,0 0-1-15,0 0-4 0,0 0-5 0,0 0 15 16,0 0-14-16,0 0 11 0,0 0-7 16,0 0 0-16,0 0 5 0,0 0-11 15,0 0-11-15,0 0-18 0,0 0-22 16,0 0-76-16,0 0-49 0,0 0-79 0,-17 0-45 15,17-9 55-15,-16 9 65 0</inkml:trace>
  <inkml:trace contextRef="#ctx0" brushRef="#br0" timeOffset="55463.2246">8256 16176 29 0,'16'-28'16'0,"-16"9"-2"0,17-9-5 16,-1 0-3-16,-16 10 1 0,17-1 5 0,-17-9 4 16,0 19-2-16,16-10 1 0,-16 10 1 15,0 9 0-15,0 0 2 0,0-9 7 16,17 9-3-16,-17 0 5 0,0 0 2 0,0 0 16 15,0 9 22-15,0 0 8 0,17 1 2 16,-17 8-6-16,0 10-15 0,0 0-17 16,0 9-13-16,0 1-8 0,0 17-10 0,0-8 0 15,0 9-4-15,0-1-3 0,0 11-8 16,0-1 7-16,0-9-10 0,0 9-3 16,0-19-21-16,0 10-27 0,0-19-15 0,0 0-14 15,0-9-13-15,0-9 0 0,0-10 11 16,16-9 15-16</inkml:trace>
  <inkml:trace contextRef="#ctx0" brushRef="#br0" timeOffset="55745.289">9083 15515 228 0,'0'-18'176'0,"0"8"-78"0,0 1-52 0,0 9-6 15,0 0 16-15,0 0 3 0,0 0-16 16,0 0-17-16,0 9-5 0,0 10-7 0,0 9 8 16,0 0 5-16,0 9 9 0,0 0 8 15,-33 10-2-15,33 9-12 0,-17-10-4 16,17 10-9-16,-16 9-6 0,-1-9-6 0,1 0-5 16,16 9 0-16,-17-9-7 0,1-1 2 15,16-8-5-15,0 9-17 0,0-19-38 16,-17 0-33-16,17 0-35 0,0-18-11 0,0 0 7 15,0-10 20-15,0 0 21 0,0-9 16 16,0 0 18-16</inkml:trace>
  <inkml:trace contextRef="#ctx0" brushRef="#br0" timeOffset="56367.6222">8322 16352 116 0,'-50'38'86'0,"1"8"-27"16,-1-9-25-16,0 1-14 0,17-1 5 16,-16 0 23-16,16-9 19 0,33-9 12 15,-34-1-3-15,18 1-27 0,-1-19-23 16,17 0-16-16,0 0 2 0,17 0 1 0,-1-10 5 15,18 1 5-15,-1-19-1 0,-17 10-2 16,34-20-7-16,-1 1 5 0,18 0 5 0,-1-9-7 16,0-1-14-16,17-9 1 0,-1 10-3 15,-15-1 2-15,15 1-4 0,1-1 4 16,-17 10-5-16,0 0-1 0,-16 9-1 16,0 9 1-16,-17 1 1 0,0-1-6 0,0 0-23 15,-17 10-16-15,-16 9-17 0,17-9-9 0,-17 9 0 16,0 0-3-16,0 0-7 0,0 9 2 15,-17 0 15-15,1 1 12 0,16 8 10 0,-50 1 6 16,34 0-2-16</inkml:trace>
  <inkml:trace contextRef="#ctx0" brushRef="#br0" timeOffset="56673.3767">7908 16938 73 0,'0'28'56'0,"0"-9"-26"0,0 0-16 15,0-1-3-15,0-8 4 0,0-1 5 16,0 0 1-16,17-9 0 0,-17 0-10 16,33 0 0-16,-17-9-3 0,18-10 2 15,-1 1-2-15,16-10-3 0,1 0 1 0,0 0-3 16,16-9 3-16,-17-10-3 0,18 10 0 15,32-19-3-15,-50 0 0 0,34 1 0 16,0-1 0-16,-17-9-3 0,17 9 1 0,-17 0 2 16,0 9-14-16,0 1-14 0,-16-1 2 15,-17 20 4-15,0-11 3 0,0 20 0 0,-16-10-5 16,-17 9-8-16,16 10 0 0,-16 0 0 16,0-1 2-16,-16 1-20 0</inkml:trace>
  <inkml:trace contextRef="#ctx0" brushRef="#br0" timeOffset="58789.177">8587 14232 68 0,'-17'-10'23'16,"1"-8"0"-16,-18 8-7 0,18-8 3 15,-1 9 8-15,1-10 1 0,16 0 10 16,-33 1 7-16,33 8-5 0,0-8-1 0,0-1-8 15,0 10-4-15,0-10-8 0,0 1 6 16,0-1-4-16,0 1 5 0,0-10 0 0,0 9-3 16,0-18-4-16,0 9-6 0,0-9-9 15,0 0-3-15,0-19 1 0,0 9 2 16,0-18 7-16,33-9 6 0,-33-10-4 0,0 0 0 16,16 1 8-16,1-11 0 0,-1 1 9 15,18 0-4-15,-18 10-4 0,17-1-10 16,17 0-6-16,-34 1-4 0,34 8 0 0,0-9 1 15,-1 10-3-15,1 0 3 0,16-1-3 16,17 10-2-16,-17-9 0 0,17 9 3 0,-1-1 1 16,18 1-2-16,-1 10 1 0,0 8-1 15,0 1-2-15,1-1 2 0,16 10 3 16,-17 0-3-16,17-1 0 0,-17 10 0 0,0 10 0 16,0-10 2-16,1 19-1 0,-18-1-1 15,18 10 6-15,-18 0 3 0,1 0-6 0,0 10 4 16,0-1-6-16,-1 10 1 0,-16-10-2 15,1 9 0-15,-1 1 7 0,-17 0-3 16,1-1 1-16,0 1 4 0,-17 9-2 0,0 0 6 16,0-10 6-16,-16 10-4 0,-1 9 3 15,1-9 3-15,-1 10 1 0,1-11-4 0,-17 11-1 16,0-1-2-16,0 0-4 0,16 0-2 16,-16 0 2-16,0-9-11 0,0 10 5 0,17-1-5 15,-17-9 2-15,0 9-5 0,0-9 3 16,16 0 0-16,-16 0 4 0,0 0-2 0,0-10-2 15,17 1 1-15,-17-1-1 0,0 1 0 16,16-10-2-16,-16 1-1 0,0-1 3 0,17 0 6 16,-17-9-4-16,17 0-4 0,-17 0 0 15,16 9 2-15,-16-9 3 16,0 0 4-16,0 0-5 0,0 0-5 16,0-9 1-16,0 0 0 15,-16 9-11-15,16 0 0 0,-17-9-9 0,17 9 1 16,-17 0-6-16,17 0-1 0,-16 0-12 15,-1-10-2-15,17 1-2 0,-16 9 8 0,-1 0 7 16,1 0 13-16,16 0 5 0,-17 0 7 16,1 0 10-16,-1 0 0 0,1 9-6 15,-1-9 4-15,17 0-8 0,0 0 0 0,0 0-2 16,0 0 1-16,0 0-6 0,0 0 1 16,0 0 2-16,0 0-1 0,0 0 4 15,0 0-1-15,0 0 8 0,0 0-5 16,0 0-4-16,0 0 11 15,0 0-1-15,0 10-8 0,17-10 7 0,-1 0-1 16,1 9-1-16,-1-9 0 0,1 9 0 16,-1-9 4-16,1 0-7 0,16 0 3 0,-17 0 1 15,1 0 2-15,16 9-3 0,-16-9 0 16,-1 10-3-16,17-10 3 0,-16 9 3 0,-1-9-1 16,1 9-1-16,-1 1-1 0,1-10 0 15,0 9 1-15,-1 0-1 0,-16 1 0 0,17-1 0 16,-1 0 0-16,1 0 0 0,-17-9 2 15,16 10-2-15,1-1 0 0,-17 0 0 16,16-9-5-16,1 10 5 0,-1-10-2 0,-16 0-6 16,17 9-7-16,0-9-16 0,-17 0-30 15,0 0-21-15,16 0-6 0,-16 0 10 0,0 0 6 16,0 0 3-16,-16 0 2 0</inkml:trace>
  <inkml:trace contextRef="#ctx0" brushRef="#br0" timeOffset="59116.3475">11250 12725 107 0,'-16'0'49'0,"-1"0"-17"0,1 0-8 16,-1 0-2-16,17 0-7 0,-16 0-3 15,16 9 0-15,0 10-3 0,0-1-4 16,0 10 0-16,0 0 0 0,16 0-1 0,1 0-2 15,-1 9 0-15,17-9 1 0,-16 9 4 16,16-9 3-16,0-9 3 0,0-1-2 0,17 1 12 16,-17-19 1-16,16 0 8 0,-15 0 8 15,15-19 3-15,1 1 4 0,-1-10 6 0,1-9-6 16,0-1-12-16,-1 1-8 0,1-9-14 16,0-10-6-16,-17 9-5 0,0-18-2 15,0 9 0-15,-17-9 0 0,1 0 0 0,0 9-7 16,-17 1-13-16,0 8-31 0,0 1-18 0,-17 18-21 15,17 0-14-15,-17 9 6 0,1 1 4 16,-1 18 11-16</inkml:trace>
  <inkml:trace contextRef="#ctx0" brushRef="#br0" timeOffset="60283.1684">13583 15432 22 0,'0'0'28'0,"0"0"-7"0,0 0-7 15,0 0-5-15,0-10-1 0,0 1 0 0,0-10 1 16,17 10 2-16,-17 0 1 0,0 9-3 16,0-9 2-16,0 9 1 0,0 0 1 15,0 0 0-15,0 0 0 0,0 0-3 0,0 0 1 16,0 0-6-16,0-10 1 0,0 10 0 15,0 0 3-15,0 0 0 0,0 0 5 16,0 0 0-16,0 0 6 0,0 0 3 0,0 0 8 16,0 0-1-16,0 0 19 0,16 10 38 15,-16-1-11-15,0 0-7 0,17 10-15 0,-17-1-9 16,16 1 2-16,-16 0-8 0,17 8-3 16,-17 1-2-16,16 10 9 0,-16-11-5 0,17 11 10 15,-1 8 17-15,18-9-5 0,-18 10-9 16,17 9-16-16,0-10-13 0,0 1-8 0,0-1-8 15,-16 10 3-15,16-9-11 0,0-10-2 16,-16 0-5-16,-1 0-6 0,1-18-17 16,-1-1-36-16,-16 1-35 0,0-10-53 0,0-9-56 15,0 0 4-15,-16 0 39 0,-1-18 41 16,1 8 36-16,-17-8-36 0</inkml:trace>
  <inkml:trace contextRef="#ctx0" brushRef="#br0" timeOffset="60597.5455">13484 15804 64 0,'0'0'49'16,"-17"0"-11"-16,17 0-9 0,0 0-8 0,0 0-4 15,0 0 2-15,0 0 5 0,0 0 18 16,17 9 16-16,-17 10 3 0,16-1-4 0,1 19-3 16,-17 1-6-16,16-1-1 0,1 0-16 15,0 10-3-15,-1-10-6 0,17 9-7 16,-16-9 0-16,-1-9 0 0,1 0 3 0,16 0 5 15,-17-9-1-15,18-1-1 0,-18-8 1 16,17-10 2-16,0-10 5 0,17-8 0 0,-17-10-3 16,17-9-3-16,-1-1-7 0,1-8-9 15,-1-1-1-15,1-8 5 0,0-1-5 16,-17-9 1-16,0 9-5 0,17-9 3 0,-34 0-5 16,17 0-2-16,0-1-5 0,-16 1-2 15,-1 10 1-15,-16 8-38 0,17 10-42 0,-17 9-41 16,0 9-35-16,0 10-10 0,-17 9 13 15,1 9-99-15</inkml:trace>
  <inkml:trace contextRef="#ctx0" brushRef="#br0" timeOffset="61414.1609">13285 17245 124 0,'-16'-18'46'16,"16"-1"-6"-16,-17 10-9 0,17 0 8 0,0-1 8 16,0 10-1-16,0-9-11 0,0 9-12 15,0 0-7-15,0 0-8 0,0 0-1 16,0 0 6-16,0 9 9 0,17 10 18 0,-1 0 13 16,1 8 7-16,-1 11-7 0,17-1 6 15,1 19-3-15,-1 9-4 0,-17 0 0 0,17 9-7 16,0-9-18-16,0 10-8 0,1-1-5 15,-18 1-11-15,17-1-3 0,0-9-4 16,-16 0-2-16,16-9-7 0,-17-9-35 16,1-10-60-16,0-9-51 0,-1-10-17 0,1-8 8 15,-17-10 24-15</inkml:trace>
  <inkml:trace contextRef="#ctx0" brushRef="#br0" timeOffset="61800.4494">14344 16371 171 0,'33'-46'45'0,"-33"-1"-22"15,17 10-11-15,-17 0-4 0,0 9 26 0,0 0 23 16,0 9 17-16,0 1 10 0,0 8 3 16,-17 1-21-16,17 9-28 0,-16 9-13 15,-1 29-4-15,1 8-6 0,-1 19-6 0,0 10 3 16,-16 27 3-16,17 0-4 0,-17 1-2 15,16 8-1-15,1-9-3 0,-1-9 2 0,17-9-5 16,0-9-5-16,0-20 0 0,17 1-1 16,16-19 2-16,-17-9-1 0,17-18 0 15,17-1-1-15,-17-9 2 0,17-19 0 0,-17-9 2 16,16 1-2-16,-15-20 3 0,-1 10-1 16,0-10 3-16,-17 1-2 0,17-1 2 15,-33 10 1-15,17-9 4 0,-17 8 4 0,-17 10 27 16,1 1 5-16,-1 8-3 0,-16 19-10 15,17 0 10-15,-34 19-11 0,0 8-10 0,1 11-8 16,-1 8-8-16,-16 10-4 0,0 9-6 16,0 10 6-16,16-1-5 0,0-9-8 15,1 9-9-15,16 1-22 0,-1-10-37 0,18-9-41 16,-1 0-36-16,17-10-8 0,0 1 14 16,0-19 21-16</inkml:trace>
  <inkml:trace contextRef="#ctx0" brushRef="#br0" timeOffset="62297.993">13798 18659 90 0,'-16'38'74'0,"-1"-11"-21"15,1 1-16-15,16-18-7 0,0-1-2 16,0-9 8-16,0 0 7 0,0-19-4 0,33-9-2 16,-17-18 0-16,34-10-3 0,-1-18 7 15,1-1-6-15,16-18 3 0,17 0-7 16,-17 0-4-16,33 0-12 0,-16-9-9 0,0 9 7 16,0 0-4-16,16 0 1 0,-16 18-6 15,-17-8-3-15,0 18 1 0,0-1 3 16,-16 1-5-16,-17 10 0 0,0-1 1 0,0 9-4 15,-16 1 3-15,-1 9 0 0,-16 9 4 16,0 0-2-16,0 0-2 0,0 9-2 0,-16 10-2 16,-1 0-15-16,0-1-28 0,1 10-27 15,-17 0-25-15,16 10-15 0,1-1 3 16,-17 10 15-16,16-10 18 0,1 9-50 0</inkml:trace>
  <inkml:trace contextRef="#ctx0" brushRef="#br0" timeOffset="63626.4407">12706 16027 5 0,'0'0'3'16,"0"0"2"-16,0 0 7 0,0 0-2 0,0 0-3 15,0-9-3-15,0 9-3 0,0-10-1 16,17 1 0-16,-1 0 0 0,-16-10 1 15,17 1-1-15,-1-1 1 0,1 0-1 16,-1 1 0-16,1-1 0 0,0 0 0 16,-1 1 0-16,1-10 0 0,-17 9 0 0,16-9 1 15,-16 1-1-15,17-1 0 0,-17 0 0 16,16-9 3-16,-16 9 2 0,17-10 2 16,-1 11 0-16,1-1 2 0,-1 9-2 0,-16 0-4 15,17 10 3-15,-17 9 0 0,0 0 8 16,0 0 13-16,0 19 18 0,0-1-6 0,0 10-7 15,0 9-4-15,0 10-5 0,0-1-5 16,-17 10 1-16,1 0 4 0,-1 9 0 0,-16 0-4 16,0 10 1-16,0 8 3 0,0 1 1 15,-17 9-4-15,1 9-1 0,-17 1-1 16,16 8-6-16,-33 1-2 0,17 9-6 0,-17-9-2 16,1-1-2-16,15 1 0 0,-15-19-3 15,-1 0 3-15,17-9 0 0,0-10 0 16,16-18-3-16,0-10 3 0,17-18-4 15,0 0 2-15,17-9-6 0,-1-19-1 0,1 0-2 16,16-19-3-16,-17-9 1 0,17 0 6 16,0-18-1-16,0-1 0 0,0-9-4 15,0-9 7-15,0-9-3 0,0-10-1 0,0 1 4 16,0-1 5-16,0-9 0 0,0 0 3 16,0 0-3-16,0 18-2 0,17 10 5 15,-17 9-3-15,16 19 3 0,-16 9 6 0,0 10 6 16,0 8 2-16,0 10-7 0,0 10-2 15,0 18-1-15,-16 9-2 0,-1 9-1 0,17 10-2 16,-17 9 2-16,1 19-6 0,-1-10 4 16,1 19 3-16,-1-9 4 0,1 9 5 15,16 9 0-15,-17-18 0 0,17 0-2 16,17-10-6-16,-17-18 1 0,33-19-1 0,0-9-3 16,17-18-2-16,16-29-1 0,16-9 3 15,1-18-3-15,16-20-3 0,17-17 3 16,-17-1-10-16,1-9-32 0,-18 0-57 0,1 0-30 15,-17 0 1-15,1 9-78 0</inkml:trace>
  <inkml:trace contextRef="#ctx0" brushRef="#br0" timeOffset="66302.1314">13103 13060 102 0,'0'-19'34'0,"0"0"-16"0,0 1-9 16,0-1-3-16,17 1 2 0,-17-10 3 16,0 9-1-16,16 1-4 0,1-10-3 0,-1 9 0 15,1-9 1-15,0 0-1 0,16 0 1 16,0 0 3-16,0 1-1 0,-17 8 5 15,17-9 6-15,1 9 5 0,-18 1-2 0,17-1 0 16,-16 1-2-16,16-10 1 0,0 9-4 16,0-9-4-16,0 0 1 0,0 0-3 15,17 0-2-15,-17 1 1 0,17-1-2 0,-17 0 2 16,16 0 1-16,1 0 6 0,-1 9-3 16,-15 1 2-16,15 8 0 0,-16-8 1 0,17 9 4 15,-17-1-1-15,0 1 4 0,-16 9 7 16,16 0 1-16,0 0 4 0,-17 0 5 15,17 0 0-15,-16 9 0 0,0 10 12 0,-1-1-9 16,1 1 0-16,-1 9 3 0,-16 0-3 16,0 18 9-16,-16 1 2 0,-17 9-2 15,-1-1 5-15,1 11-1 0,-16-1 2 0,-1 0 5 16,0-9 2-16,1-1-8 0,-1-17-6 16,17-1-14-16,17-9-3 0,-1-10 8 0,0-8-4 15,17-1 14-15,17-9 10 0,16-9-8 0,17-10-7 16,16-18-8-16,17 0-18 0,16-10 1 15,0-9-15-15,17-9 0 0,16 0-11 16,1 0 6-16,-1 0-14 0,-16 0-1 0,16 9-12 16,-32 0-19-16,-1 10-31 0,-33-1-33 15,0 19-58-15,-16 0-59 0,-34 10-55 0,17-1-26 16,-16 10 43-16,-17-1 57 0</inkml:trace>
  <inkml:trace contextRef="#ctx0" brushRef="#br0" timeOffset="67250.7626">14063 11739 101 0,'-50'-19'27'0,"17"1"1"16,-17-1-3-16,17-9 12 0,17 9 6 16,-17 1 12-16,16 9-6 0,1-10-8 15,-1 0-5-15,17 1-9 0,0-1-11 16,0 10-1-16,0-10-2 0,17 1-3 0,-1-1-2 15,17-9-3-15,17 0-5 0,0 10 2 16,-1-10 0-16,17 0-1 0,17-9 3 0,-17 9-2 16,17 0-2-16,0 0 5 0,-1 0-2 15,1 0 3-15,0 10-1 0,-17-1 3 16,0 0 7-16,0 10-3 0,-16 9 1 0,0 0 6 16,-17 9 10-16,-17 19 3 0,1 9 10 15,-34 10-2-15,1 18-5 0,-17 9-13 16,-17 19 0-16,-16 0-3 0,0 0 5 0,-17 1 9 15,17-1 14-15,0-10 14 0,-1-8 11 16,18-10-12-16,-1-9-14 0,17-10-10 0,0-9-3 16,33-9 2-16,0-9 2 0,17-1 5 0,16-18-2 15,0 0-12-15,33-18-1 0,17-1-8 16,-1-18-11-16,34 0 0 0,17-10 6 0,-1 1-17 16,0-10 3-16,1 9 0 0,16-8 0 15,-17-1-6-15,-16 0-8 0,16 0-32 16,-33 10-51-16,1-1-47 0,-18 10-43 15,-32 0-34-15,0 18-2 0,-17 1 37 0,0-1 33 16,-17 10-103-16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38049" cy="46575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784" y="0"/>
            <a:ext cx="3038049" cy="46575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0727" y="4474443"/>
            <a:ext cx="5608947" cy="3659727"/>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30643"/>
            <a:ext cx="3038049" cy="46575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784" y="8830643"/>
            <a:ext cx="3038049" cy="465758"/>
          </a:xfrm>
          <a:prstGeom prst="rect">
            <a:avLst/>
          </a:prstGeom>
          <a:noFill/>
          <a:ln>
            <a:noFill/>
          </a:ln>
        </p:spPr>
        <p:txBody>
          <a:bodyPr spcFirstLastPara="1" wrap="square" lIns="86000" tIns="43000" rIns="86000" bIns="43000" anchor="b"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Calibri"/>
                <a:ea typeface="Calibri"/>
                <a:cs typeface="Calibri"/>
                <a:sym typeface="Calibri"/>
              </a:rPr>
              <a:t>‹#›</a:t>
            </a:fld>
            <a:endParaRPr sz="11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391909b0_0_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391909b0_0_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r>
              <a:rPr lang="en-US" sz="1400"/>
              <a:t>http://www3.weforum.org/docs/WEF_The_future_of_financial_infrastructure.pdf</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49007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948419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411750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77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4126887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361487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398072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165402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31741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087569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2481919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197636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548965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173635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760890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73779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36315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3224715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211124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91272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97487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7217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74516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p:cSld name="CUSTOM_1">
    <p:spTree>
      <p:nvGrpSpPr>
        <p:cNvPr id="1" name="Shape 54"/>
        <p:cNvGrpSpPr/>
        <p:nvPr/>
      </p:nvGrpSpPr>
      <p:grpSpPr>
        <a:xfrm>
          <a:off x="0" y="0"/>
          <a:ext cx="0" cy="0"/>
          <a:chOff x="0" y="0"/>
          <a:chExt cx="0" cy="0"/>
        </a:xfrm>
      </p:grpSpPr>
      <p:sp>
        <p:nvSpPr>
          <p:cNvPr id="55" name="Google Shape;55;p13"/>
          <p:cNvSpPr txBox="1"/>
          <p:nvPr/>
        </p:nvSpPr>
        <p:spPr>
          <a:xfrm>
            <a:off x="4285000" y="6457097"/>
            <a:ext cx="3621900" cy="291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100">
                <a:solidFill>
                  <a:srgbClr val="666666"/>
                </a:solidFill>
                <a:latin typeface="Arimo"/>
                <a:ea typeface="Arimo"/>
                <a:cs typeface="Arimo"/>
                <a:sym typeface="Arimo"/>
              </a:rPr>
              <a:t>© 2017 consensys.net/enterprise</a:t>
            </a:r>
            <a:endParaRPr sz="1100">
              <a:solidFill>
                <a:srgbClr val="666666"/>
              </a:solidFill>
              <a:latin typeface="Arimo"/>
              <a:ea typeface="Arimo"/>
              <a:cs typeface="Arimo"/>
              <a:sym typeface="Arimo"/>
            </a:endParaRPr>
          </a:p>
        </p:txBody>
      </p:sp>
      <p:cxnSp>
        <p:nvCxnSpPr>
          <p:cNvPr id="56" name="Google Shape;56;p13"/>
          <p:cNvCxnSpPr/>
          <p:nvPr/>
        </p:nvCxnSpPr>
        <p:spPr>
          <a:xfrm>
            <a:off x="101600" y="1258277"/>
            <a:ext cx="11988900" cy="0"/>
          </a:xfrm>
          <a:prstGeom prst="straightConnector1">
            <a:avLst/>
          </a:prstGeom>
          <a:noFill/>
          <a:ln w="19050" cap="flat" cmpd="sng">
            <a:solidFill>
              <a:schemeClr val="dk2"/>
            </a:solidFill>
            <a:prstDash val="solid"/>
            <a:round/>
            <a:headEnd type="none" w="med" len="med"/>
            <a:tailEnd type="none" w="med" len="med"/>
          </a:ln>
        </p:spPr>
      </p:cxnSp>
      <p:sp>
        <p:nvSpPr>
          <p:cNvPr id="57" name="Google Shape;57;p13"/>
          <p:cNvSpPr txBox="1">
            <a:spLocks noGrp="1"/>
          </p:cNvSpPr>
          <p:nvPr>
            <p:ph type="body" idx="1"/>
          </p:nvPr>
        </p:nvSpPr>
        <p:spPr>
          <a:xfrm>
            <a:off x="412667" y="1500567"/>
            <a:ext cx="11316900" cy="4732800"/>
          </a:xfrm>
          <a:prstGeom prst="rect">
            <a:avLst/>
          </a:prstGeom>
        </p:spPr>
        <p:txBody>
          <a:bodyPr spcFirstLastPara="1" wrap="square" lIns="121900" tIns="121900" rIns="121900" bIns="121900" anchor="t" anchorCtr="0"/>
          <a:lstStyle>
            <a:lvl1pPr marL="457200" lvl="0" indent="-311150" rtl="0">
              <a:lnSpc>
                <a:spcPct val="100000"/>
              </a:lnSpc>
              <a:spcBef>
                <a:spcPts val="0"/>
              </a:spcBef>
              <a:spcAft>
                <a:spcPts val="0"/>
              </a:spcAft>
              <a:buClr>
                <a:srgbClr val="000000"/>
              </a:buClr>
              <a:buSzPts val="1300"/>
              <a:buChar char="●"/>
              <a:defRPr sz="1300">
                <a:solidFill>
                  <a:srgbClr val="000000"/>
                </a:solidFill>
              </a:defRPr>
            </a:lvl1pPr>
            <a:lvl2pPr marL="914400" lvl="1" indent="-311150" rtl="0">
              <a:lnSpc>
                <a:spcPct val="100000"/>
              </a:lnSpc>
              <a:spcBef>
                <a:spcPts val="2100"/>
              </a:spcBef>
              <a:spcAft>
                <a:spcPts val="0"/>
              </a:spcAft>
              <a:buClr>
                <a:srgbClr val="000000"/>
              </a:buClr>
              <a:buSzPts val="1300"/>
              <a:buChar char="○"/>
              <a:defRPr sz="1300">
                <a:solidFill>
                  <a:srgbClr val="000000"/>
                </a:solidFill>
              </a:defRPr>
            </a:lvl2pPr>
            <a:lvl3pPr marL="1371600" lvl="2" indent="-311150" rtl="0">
              <a:lnSpc>
                <a:spcPct val="100000"/>
              </a:lnSpc>
              <a:spcBef>
                <a:spcPts val="2100"/>
              </a:spcBef>
              <a:spcAft>
                <a:spcPts val="0"/>
              </a:spcAft>
              <a:buClr>
                <a:srgbClr val="000000"/>
              </a:buClr>
              <a:buSzPts val="1300"/>
              <a:buChar char="■"/>
              <a:defRPr sz="1300">
                <a:solidFill>
                  <a:srgbClr val="000000"/>
                </a:solidFill>
              </a:defRPr>
            </a:lvl3pPr>
            <a:lvl4pPr marL="1828800" lvl="3" indent="-311150" rtl="0">
              <a:lnSpc>
                <a:spcPct val="100000"/>
              </a:lnSpc>
              <a:spcBef>
                <a:spcPts val="2100"/>
              </a:spcBef>
              <a:spcAft>
                <a:spcPts val="0"/>
              </a:spcAft>
              <a:buClr>
                <a:srgbClr val="000000"/>
              </a:buClr>
              <a:buSzPts val="1300"/>
              <a:buChar char="●"/>
              <a:defRPr sz="1300">
                <a:solidFill>
                  <a:srgbClr val="000000"/>
                </a:solidFill>
              </a:defRPr>
            </a:lvl4pPr>
            <a:lvl5pPr marL="2286000" lvl="4" indent="-311150" rtl="0">
              <a:lnSpc>
                <a:spcPct val="100000"/>
              </a:lnSpc>
              <a:spcBef>
                <a:spcPts val="2100"/>
              </a:spcBef>
              <a:spcAft>
                <a:spcPts val="0"/>
              </a:spcAft>
              <a:buClr>
                <a:srgbClr val="000000"/>
              </a:buClr>
              <a:buSzPts val="1300"/>
              <a:buChar char="○"/>
              <a:defRPr sz="1300">
                <a:solidFill>
                  <a:srgbClr val="000000"/>
                </a:solidFill>
              </a:defRPr>
            </a:lvl5pPr>
            <a:lvl6pPr marL="2743200" lvl="5" indent="-311150" rtl="0">
              <a:lnSpc>
                <a:spcPct val="100000"/>
              </a:lnSpc>
              <a:spcBef>
                <a:spcPts val="2100"/>
              </a:spcBef>
              <a:spcAft>
                <a:spcPts val="0"/>
              </a:spcAft>
              <a:buClr>
                <a:srgbClr val="000000"/>
              </a:buClr>
              <a:buSzPts val="1300"/>
              <a:buChar char="■"/>
              <a:defRPr sz="1300">
                <a:solidFill>
                  <a:srgbClr val="000000"/>
                </a:solidFill>
              </a:defRPr>
            </a:lvl6pPr>
            <a:lvl7pPr marL="3200400" lvl="6" indent="-311150" rtl="0">
              <a:lnSpc>
                <a:spcPct val="100000"/>
              </a:lnSpc>
              <a:spcBef>
                <a:spcPts val="2100"/>
              </a:spcBef>
              <a:spcAft>
                <a:spcPts val="0"/>
              </a:spcAft>
              <a:buClr>
                <a:srgbClr val="000000"/>
              </a:buClr>
              <a:buSzPts val="1300"/>
              <a:buChar char="●"/>
              <a:defRPr sz="1300">
                <a:solidFill>
                  <a:srgbClr val="000000"/>
                </a:solidFill>
              </a:defRPr>
            </a:lvl7pPr>
            <a:lvl8pPr marL="3657600" lvl="7" indent="-311150" rtl="0">
              <a:lnSpc>
                <a:spcPct val="100000"/>
              </a:lnSpc>
              <a:spcBef>
                <a:spcPts val="2100"/>
              </a:spcBef>
              <a:spcAft>
                <a:spcPts val="0"/>
              </a:spcAft>
              <a:buClr>
                <a:srgbClr val="000000"/>
              </a:buClr>
              <a:buSzPts val="1300"/>
              <a:buChar char="○"/>
              <a:defRPr sz="1300">
                <a:solidFill>
                  <a:srgbClr val="000000"/>
                </a:solidFill>
              </a:defRPr>
            </a:lvl8pPr>
            <a:lvl9pPr marL="4114800" lvl="8" indent="-311150" rtl="0">
              <a:lnSpc>
                <a:spcPct val="100000"/>
              </a:lnSpc>
              <a:spcBef>
                <a:spcPts val="2100"/>
              </a:spcBef>
              <a:spcAft>
                <a:spcPts val="2100"/>
              </a:spcAft>
              <a:buClr>
                <a:srgbClr val="000000"/>
              </a:buClr>
              <a:buSzPts val="1300"/>
              <a:buChar char="■"/>
              <a:defRPr sz="1300">
                <a:solidFill>
                  <a:srgbClr val="000000"/>
                </a:solidFill>
              </a:defRPr>
            </a:lvl9pPr>
          </a:lstStyle>
          <a:p>
            <a:endParaRPr/>
          </a:p>
        </p:txBody>
      </p:sp>
      <p:sp>
        <p:nvSpPr>
          <p:cNvPr id="58" name="Google Shape;58;p13"/>
          <p:cNvSpPr txBox="1">
            <a:spLocks noGrp="1"/>
          </p:cNvSpPr>
          <p:nvPr>
            <p:ph type="title"/>
          </p:nvPr>
        </p:nvSpPr>
        <p:spPr>
          <a:xfrm>
            <a:off x="225067" y="96917"/>
            <a:ext cx="10116300" cy="487500"/>
          </a:xfrm>
          <a:prstGeom prst="rect">
            <a:avLst/>
          </a:prstGeom>
        </p:spPr>
        <p:txBody>
          <a:bodyPr spcFirstLastPara="1" wrap="square" lIns="121900" tIns="121900" rIns="121900" bIns="121900" anchor="t" anchorCtr="0"/>
          <a:lstStyle>
            <a:lvl1pPr lvl="0" rtl="0">
              <a:spcBef>
                <a:spcPts val="0"/>
              </a:spcBef>
              <a:spcAft>
                <a:spcPts val="0"/>
              </a:spcAft>
              <a:buNone/>
              <a:defRPr sz="2400" b="1">
                <a:solidFill>
                  <a:srgbClr val="000000"/>
                </a:solidFill>
                <a:latin typeface="Roboto Slab"/>
                <a:ea typeface="Roboto Slab"/>
                <a:cs typeface="Roboto Slab"/>
                <a:sym typeface="Roboto Slab"/>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3"/>
          <p:cNvSpPr txBox="1">
            <a:spLocks noGrp="1"/>
          </p:cNvSpPr>
          <p:nvPr>
            <p:ph type="subTitle" idx="2"/>
          </p:nvPr>
        </p:nvSpPr>
        <p:spPr>
          <a:xfrm>
            <a:off x="225067" y="634625"/>
            <a:ext cx="10103700" cy="576000"/>
          </a:xfrm>
          <a:prstGeom prst="rect">
            <a:avLst/>
          </a:prstGeom>
        </p:spPr>
        <p:txBody>
          <a:bodyPr spcFirstLastPara="1" wrap="square" lIns="121900" tIns="121900" rIns="121900" bIns="121900" anchor="t" anchorCtr="0"/>
          <a:lstStyle>
            <a:lvl1pPr lvl="0" rtl="0">
              <a:spcBef>
                <a:spcPts val="0"/>
              </a:spcBef>
              <a:spcAft>
                <a:spcPts val="0"/>
              </a:spcAft>
              <a:buNone/>
              <a:defRPr sz="1600">
                <a:latin typeface="Roboto"/>
                <a:ea typeface="Roboto"/>
                <a:cs typeface="Roboto"/>
                <a:sym typeface="Roboto"/>
              </a:defRPr>
            </a:lvl1pPr>
            <a:lvl2pPr lvl="1" rtl="0">
              <a:spcBef>
                <a:spcPts val="2100"/>
              </a:spcBef>
              <a:spcAft>
                <a:spcPts val="0"/>
              </a:spcAft>
              <a:buNone/>
              <a:defRPr sz="1600">
                <a:latin typeface="Roboto"/>
                <a:ea typeface="Roboto"/>
                <a:cs typeface="Roboto"/>
                <a:sym typeface="Roboto"/>
              </a:defRPr>
            </a:lvl2pPr>
            <a:lvl3pPr lvl="2" rtl="0">
              <a:spcBef>
                <a:spcPts val="2100"/>
              </a:spcBef>
              <a:spcAft>
                <a:spcPts val="0"/>
              </a:spcAft>
              <a:buNone/>
              <a:defRPr sz="1600">
                <a:latin typeface="Roboto"/>
                <a:ea typeface="Roboto"/>
                <a:cs typeface="Roboto"/>
                <a:sym typeface="Roboto"/>
              </a:defRPr>
            </a:lvl3pPr>
            <a:lvl4pPr lvl="3" rtl="0">
              <a:spcBef>
                <a:spcPts val="2100"/>
              </a:spcBef>
              <a:spcAft>
                <a:spcPts val="0"/>
              </a:spcAft>
              <a:buNone/>
              <a:defRPr sz="1600">
                <a:latin typeface="Roboto"/>
                <a:ea typeface="Roboto"/>
                <a:cs typeface="Roboto"/>
                <a:sym typeface="Roboto"/>
              </a:defRPr>
            </a:lvl4pPr>
            <a:lvl5pPr lvl="4" rtl="0">
              <a:spcBef>
                <a:spcPts val="2100"/>
              </a:spcBef>
              <a:spcAft>
                <a:spcPts val="0"/>
              </a:spcAft>
              <a:buNone/>
              <a:defRPr sz="1600">
                <a:latin typeface="Roboto"/>
                <a:ea typeface="Roboto"/>
                <a:cs typeface="Roboto"/>
                <a:sym typeface="Roboto"/>
              </a:defRPr>
            </a:lvl5pPr>
            <a:lvl6pPr lvl="5" rtl="0">
              <a:spcBef>
                <a:spcPts val="2100"/>
              </a:spcBef>
              <a:spcAft>
                <a:spcPts val="0"/>
              </a:spcAft>
              <a:buNone/>
              <a:defRPr sz="1600">
                <a:latin typeface="Roboto"/>
                <a:ea typeface="Roboto"/>
                <a:cs typeface="Roboto"/>
                <a:sym typeface="Roboto"/>
              </a:defRPr>
            </a:lvl6pPr>
            <a:lvl7pPr lvl="6" rtl="0">
              <a:spcBef>
                <a:spcPts val="2100"/>
              </a:spcBef>
              <a:spcAft>
                <a:spcPts val="0"/>
              </a:spcAft>
              <a:buNone/>
              <a:defRPr sz="1600">
                <a:latin typeface="Roboto"/>
                <a:ea typeface="Roboto"/>
                <a:cs typeface="Roboto"/>
                <a:sym typeface="Roboto"/>
              </a:defRPr>
            </a:lvl7pPr>
            <a:lvl8pPr lvl="7" rtl="0">
              <a:spcBef>
                <a:spcPts val="2100"/>
              </a:spcBef>
              <a:spcAft>
                <a:spcPts val="0"/>
              </a:spcAft>
              <a:buNone/>
              <a:defRPr sz="1600">
                <a:latin typeface="Roboto"/>
                <a:ea typeface="Roboto"/>
                <a:cs typeface="Roboto"/>
                <a:sym typeface="Roboto"/>
              </a:defRPr>
            </a:lvl8pPr>
            <a:lvl9pPr lvl="8" rtl="0">
              <a:spcBef>
                <a:spcPts val="2100"/>
              </a:spcBef>
              <a:spcAft>
                <a:spcPts val="2100"/>
              </a:spcAft>
              <a:buNone/>
              <a:defRPr sz="1600">
                <a:latin typeface="Roboto"/>
                <a:ea typeface="Roboto"/>
                <a:cs typeface="Roboto"/>
                <a:sym typeface="Roboto"/>
              </a:defRPr>
            </a:lvl9pPr>
          </a:lstStyle>
          <a:p>
            <a:endParaRPr/>
          </a:p>
        </p:txBody>
      </p:sp>
      <p:sp>
        <p:nvSpPr>
          <p:cNvPr id="60" name="Google Shape;60;p13"/>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ctr" anchorCtr="0">
            <a:noAutofit/>
          </a:bodyPr>
          <a:lstStyle>
            <a:lvl1pPr lvl="0" rtl="0">
              <a:buNone/>
              <a:defRPr sz="1000">
                <a:solidFill>
                  <a:srgbClr val="7F7F7F"/>
                </a:solidFill>
                <a:latin typeface="Roboto"/>
                <a:ea typeface="Roboto"/>
                <a:cs typeface="Roboto"/>
                <a:sym typeface="Roboto"/>
              </a:defRPr>
            </a:lvl1pPr>
            <a:lvl2pPr lvl="1" rtl="0">
              <a:buNone/>
              <a:defRPr sz="1000">
                <a:solidFill>
                  <a:srgbClr val="7F7F7F"/>
                </a:solidFill>
                <a:latin typeface="Roboto"/>
                <a:ea typeface="Roboto"/>
                <a:cs typeface="Roboto"/>
                <a:sym typeface="Roboto"/>
              </a:defRPr>
            </a:lvl2pPr>
            <a:lvl3pPr lvl="2" rtl="0">
              <a:buNone/>
              <a:defRPr sz="1000">
                <a:solidFill>
                  <a:srgbClr val="7F7F7F"/>
                </a:solidFill>
                <a:latin typeface="Roboto"/>
                <a:ea typeface="Roboto"/>
                <a:cs typeface="Roboto"/>
                <a:sym typeface="Roboto"/>
              </a:defRPr>
            </a:lvl3pPr>
            <a:lvl4pPr lvl="3" rtl="0">
              <a:buNone/>
              <a:defRPr sz="1000">
                <a:solidFill>
                  <a:srgbClr val="7F7F7F"/>
                </a:solidFill>
                <a:latin typeface="Roboto"/>
                <a:ea typeface="Roboto"/>
                <a:cs typeface="Roboto"/>
                <a:sym typeface="Roboto"/>
              </a:defRPr>
            </a:lvl4pPr>
            <a:lvl5pPr lvl="4" rtl="0">
              <a:buNone/>
              <a:defRPr sz="1000">
                <a:solidFill>
                  <a:srgbClr val="7F7F7F"/>
                </a:solidFill>
                <a:latin typeface="Roboto"/>
                <a:ea typeface="Roboto"/>
                <a:cs typeface="Roboto"/>
                <a:sym typeface="Roboto"/>
              </a:defRPr>
            </a:lvl5pPr>
            <a:lvl6pPr lvl="5" rtl="0">
              <a:buNone/>
              <a:defRPr sz="1000">
                <a:solidFill>
                  <a:srgbClr val="7F7F7F"/>
                </a:solidFill>
                <a:latin typeface="Roboto"/>
                <a:ea typeface="Roboto"/>
                <a:cs typeface="Roboto"/>
                <a:sym typeface="Roboto"/>
              </a:defRPr>
            </a:lvl6pPr>
            <a:lvl7pPr lvl="6" rtl="0">
              <a:buNone/>
              <a:defRPr sz="1000">
                <a:solidFill>
                  <a:srgbClr val="7F7F7F"/>
                </a:solidFill>
                <a:latin typeface="Roboto"/>
                <a:ea typeface="Roboto"/>
                <a:cs typeface="Roboto"/>
                <a:sym typeface="Roboto"/>
              </a:defRPr>
            </a:lvl7pPr>
            <a:lvl8pPr lvl="7" rtl="0">
              <a:buNone/>
              <a:defRPr sz="1000">
                <a:solidFill>
                  <a:srgbClr val="7F7F7F"/>
                </a:solidFill>
                <a:latin typeface="Roboto"/>
                <a:ea typeface="Roboto"/>
                <a:cs typeface="Roboto"/>
                <a:sym typeface="Roboto"/>
              </a:defRPr>
            </a:lvl8pPr>
            <a:lvl9pPr lvl="8" rtl="0">
              <a:buNone/>
              <a:defRPr sz="1000">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3"/>
          <p:cNvSpPr txBox="1"/>
          <p:nvPr/>
        </p:nvSpPr>
        <p:spPr>
          <a:xfrm>
            <a:off x="10532400" y="6416675"/>
            <a:ext cx="12858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i="1">
                <a:solidFill>
                  <a:srgbClr val="FF0000"/>
                </a:solidFill>
              </a:rPr>
              <a:t>Confidential</a:t>
            </a:r>
            <a:endParaRPr b="1" i="1">
              <a:solidFill>
                <a:srgbClr val="FF0000"/>
              </a:solidFill>
            </a:endParaRPr>
          </a:p>
        </p:txBody>
      </p:sp>
      <p:sp>
        <p:nvSpPr>
          <p:cNvPr id="62" name="Google Shape;62;p13"/>
          <p:cNvSpPr/>
          <p:nvPr/>
        </p:nvSpPr>
        <p:spPr>
          <a:xfrm>
            <a:off x="0" y="0"/>
            <a:ext cx="156000" cy="634500"/>
          </a:xfrm>
          <a:prstGeom prst="rect">
            <a:avLst/>
          </a:prstGeom>
          <a:solidFill>
            <a:srgbClr val="1238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3"/>
          <p:cNvPicPr preferRelativeResize="0"/>
          <p:nvPr/>
        </p:nvPicPr>
        <p:blipFill rotWithShape="1">
          <a:blip r:embed="rId2">
            <a:alphaModFix/>
          </a:blip>
          <a:srcRect/>
          <a:stretch/>
        </p:blipFill>
        <p:spPr>
          <a:xfrm>
            <a:off x="326100" y="6283350"/>
            <a:ext cx="594300" cy="487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reak">
  <p:cSld name="Break">
    <p:spTree>
      <p:nvGrpSpPr>
        <p:cNvPr id="1" name="Shape 64"/>
        <p:cNvGrpSpPr/>
        <p:nvPr/>
      </p:nvGrpSpPr>
      <p:grpSpPr>
        <a:xfrm>
          <a:off x="0" y="0"/>
          <a:ext cx="0" cy="0"/>
          <a:chOff x="0" y="0"/>
          <a:chExt cx="0" cy="0"/>
        </a:xfrm>
      </p:grpSpPr>
      <p:sp>
        <p:nvSpPr>
          <p:cNvPr id="65" name="Google Shape;65;p14"/>
          <p:cNvSpPr/>
          <p:nvPr/>
        </p:nvSpPr>
        <p:spPr>
          <a:xfrm>
            <a:off x="0" y="0"/>
            <a:ext cx="12192000" cy="6858000"/>
          </a:xfrm>
          <a:prstGeom prst="rect">
            <a:avLst/>
          </a:prstGeom>
          <a:solidFill>
            <a:srgbClr val="546F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14"/>
          <p:cNvSpPr txBox="1">
            <a:spLocks noGrp="1"/>
          </p:cNvSpPr>
          <p:nvPr>
            <p:ph type="body" idx="1"/>
          </p:nvPr>
        </p:nvSpPr>
        <p:spPr>
          <a:xfrm>
            <a:off x="860108" y="2077113"/>
            <a:ext cx="3588300" cy="914400"/>
          </a:xfrm>
          <a:prstGeom prst="rect">
            <a:avLst/>
          </a:prstGeom>
          <a:noFill/>
          <a:ln>
            <a:noFill/>
          </a:ln>
        </p:spPr>
        <p:txBody>
          <a:bodyPr spcFirstLastPara="1" wrap="square" lIns="121900" tIns="121900" rIns="121900" bIns="121900" anchor="ctr" anchorCtr="0"/>
          <a:lstStyle>
            <a:lvl1pPr marL="457200" marR="0" lvl="0" indent="-228600" algn="l" rtl="0">
              <a:lnSpc>
                <a:spcPct val="90000"/>
              </a:lnSpc>
              <a:spcBef>
                <a:spcPts val="1000"/>
              </a:spcBef>
              <a:spcAft>
                <a:spcPts val="0"/>
              </a:spcAft>
              <a:buClr>
                <a:schemeClr val="lt1"/>
              </a:buClr>
              <a:buSzPts val="2400"/>
              <a:buFont typeface="Roboto"/>
              <a:buNone/>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2100"/>
              </a:spcBef>
              <a:spcAft>
                <a:spcPts val="0"/>
              </a:spcAft>
              <a:buClr>
                <a:schemeClr val="dk1"/>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2100"/>
              </a:spcBef>
              <a:spcAft>
                <a:spcPts val="0"/>
              </a:spcAft>
              <a:buClr>
                <a:schemeClr val="dk1"/>
              </a:buClr>
              <a:buSzPts val="2000"/>
              <a:buFont typeface="Roboto"/>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2100"/>
              </a:spcBef>
              <a:spcAft>
                <a:spcPts val="210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dy 1">
  <p:cSld name="Body">
    <p:spTree>
      <p:nvGrpSpPr>
        <p:cNvPr id="1" name="Shape 67"/>
        <p:cNvGrpSpPr/>
        <p:nvPr/>
      </p:nvGrpSpPr>
      <p:grpSpPr>
        <a:xfrm>
          <a:off x="0" y="0"/>
          <a:ext cx="0" cy="0"/>
          <a:chOff x="0" y="0"/>
          <a:chExt cx="0" cy="0"/>
        </a:xfrm>
      </p:grpSpPr>
      <p:sp>
        <p:nvSpPr>
          <p:cNvPr id="68" name="Google Shape;68;p15"/>
          <p:cNvSpPr/>
          <p:nvPr/>
        </p:nvSpPr>
        <p:spPr>
          <a:xfrm>
            <a:off x="0" y="446684"/>
            <a:ext cx="12204300" cy="462300"/>
          </a:xfrm>
          <a:prstGeom prst="rect">
            <a:avLst/>
          </a:prstGeom>
          <a:solidFill>
            <a:srgbClr val="CCCC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69" name="Google Shape;69;p15"/>
          <p:cNvSpPr/>
          <p:nvPr/>
        </p:nvSpPr>
        <p:spPr>
          <a:xfrm>
            <a:off x="0" y="6589164"/>
            <a:ext cx="12204300" cy="291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70" name="Google Shape;70;p15"/>
          <p:cNvSpPr/>
          <p:nvPr/>
        </p:nvSpPr>
        <p:spPr>
          <a:xfrm>
            <a:off x="0" y="-13800"/>
            <a:ext cx="12204300" cy="462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71" name="Google Shape;71;p15"/>
          <p:cNvSpPr txBox="1">
            <a:spLocks noGrp="1"/>
          </p:cNvSpPr>
          <p:nvPr>
            <p:ph type="body" idx="1"/>
          </p:nvPr>
        </p:nvSpPr>
        <p:spPr>
          <a:xfrm>
            <a:off x="412667" y="1500567"/>
            <a:ext cx="11316900" cy="47328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0"/>
              </a:spcBef>
              <a:spcAft>
                <a:spcPts val="0"/>
              </a:spcAft>
              <a:buClr>
                <a:srgbClr val="000000"/>
              </a:buClr>
              <a:buSzPts val="2400"/>
              <a:buFont typeface="Roboto"/>
              <a:buNone/>
              <a:defRPr sz="1300" b="0" i="0" u="none" strike="noStrike" cap="none">
                <a:solidFill>
                  <a:srgbClr val="000000"/>
                </a:solidFill>
                <a:latin typeface="Roboto"/>
                <a:ea typeface="Roboto"/>
                <a:cs typeface="Roboto"/>
                <a:sym typeface="Roboto"/>
              </a:defRPr>
            </a:lvl1pPr>
            <a:lvl2pPr marL="914400" marR="0" lvl="1"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2pPr>
            <a:lvl3pPr marL="1371600" marR="0" lvl="2"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3pPr>
            <a:lvl4pPr marL="1828800" marR="0" lvl="3"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4pPr>
            <a:lvl5pPr marL="2286000" marR="0" lvl="4"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5pPr>
            <a:lvl6pPr marL="2743200" marR="0" lvl="5"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6pPr>
            <a:lvl7pPr marL="3200400" marR="0" lvl="6"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7pPr>
            <a:lvl8pPr marL="3657600" marR="0" lvl="7"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8pPr>
            <a:lvl9pPr marL="4114800" marR="0" lvl="8" indent="-228600" algn="l" rtl="0">
              <a:lnSpc>
                <a:spcPct val="100000"/>
              </a:lnSpc>
              <a:spcBef>
                <a:spcPts val="2100"/>
              </a:spcBef>
              <a:spcAft>
                <a:spcPts val="2100"/>
              </a:spcAft>
              <a:buClr>
                <a:srgbClr val="000000"/>
              </a:buClr>
              <a:buSzPts val="1900"/>
              <a:buFont typeface="Roboto"/>
              <a:buNone/>
              <a:defRPr sz="1300" b="0" i="0" u="none" strike="noStrike" cap="none">
                <a:solidFill>
                  <a:srgbClr val="000000"/>
                </a:solidFill>
                <a:latin typeface="Roboto"/>
                <a:ea typeface="Roboto"/>
                <a:cs typeface="Roboto"/>
                <a:sym typeface="Roboto"/>
              </a:defRPr>
            </a:lvl9pPr>
          </a:lstStyle>
          <a:p>
            <a:endParaRPr/>
          </a:p>
        </p:txBody>
      </p:sp>
      <p:sp>
        <p:nvSpPr>
          <p:cNvPr id="72" name="Google Shape;72;p15"/>
          <p:cNvSpPr txBox="1">
            <a:spLocks noGrp="1"/>
          </p:cNvSpPr>
          <p:nvPr>
            <p:ph type="title"/>
          </p:nvPr>
        </p:nvSpPr>
        <p:spPr>
          <a:xfrm>
            <a:off x="110933" y="20497"/>
            <a:ext cx="10116300" cy="462300"/>
          </a:xfrm>
          <a:prstGeom prst="rect">
            <a:avLst/>
          </a:prstGeom>
          <a:noFill/>
          <a:ln>
            <a:noFill/>
          </a:ln>
        </p:spPr>
        <p:txBody>
          <a:bodyPr spcFirstLastPara="1" wrap="square" lIns="121900" tIns="121900" rIns="121900" bIns="121900" anchor="ctr" anchorCtr="0"/>
          <a:lstStyle>
            <a:lvl1pPr marL="0" marR="0" lvl="0" indent="0" algn="l" rtl="0">
              <a:lnSpc>
                <a:spcPct val="100000"/>
              </a:lnSpc>
              <a:spcBef>
                <a:spcPts val="0"/>
              </a:spcBef>
              <a:spcAft>
                <a:spcPts val="0"/>
              </a:spcAft>
              <a:buClr>
                <a:srgbClr val="FFFFFF"/>
              </a:buClr>
              <a:buSzPts val="3700"/>
              <a:buFont typeface="Roboto"/>
              <a:buNone/>
              <a:defRPr sz="2100" b="0" i="0" u="none" strike="noStrike" cap="none">
                <a:solidFill>
                  <a:srgbClr val="FFFFFF"/>
                </a:solidFill>
                <a:latin typeface="Roboto"/>
                <a:ea typeface="Roboto"/>
                <a:cs typeface="Roboto"/>
                <a:sym typeface="Roboto"/>
              </a:defRPr>
            </a:lvl1pPr>
            <a:lvl2pPr lvl="1"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2pPr>
            <a:lvl3pPr lvl="2"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3pPr>
            <a:lvl4pPr lvl="3"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4pPr>
            <a:lvl5pPr lvl="4"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5pPr>
            <a:lvl6pPr lvl="5"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6pPr>
            <a:lvl7pPr lvl="6"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7pPr>
            <a:lvl8pPr lvl="7"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8pPr>
            <a:lvl9pPr lvl="8"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9pPr>
          </a:lstStyle>
          <a:p>
            <a:endParaRPr/>
          </a:p>
        </p:txBody>
      </p:sp>
      <p:sp>
        <p:nvSpPr>
          <p:cNvPr id="73" name="Google Shape;73;p15"/>
          <p:cNvSpPr txBox="1">
            <a:spLocks noGrp="1"/>
          </p:cNvSpPr>
          <p:nvPr>
            <p:ph type="sldNum" idx="12"/>
          </p:nvPr>
        </p:nvSpPr>
        <p:spPr>
          <a:xfrm>
            <a:off x="11409033" y="6589165"/>
            <a:ext cx="731700" cy="2913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1pPr>
            <a:lvl2pPr marL="0" marR="0" lvl="1"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2pPr>
            <a:lvl3pPr marL="0" marR="0" lvl="2"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3pPr>
            <a:lvl4pPr marL="0" marR="0" lvl="3"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4pPr>
            <a:lvl5pPr marL="0" marR="0" lvl="4"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5pPr>
            <a:lvl6pPr marL="0" marR="0" lvl="5"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6pPr>
            <a:lvl7pPr marL="0" marR="0" lvl="6"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7pPr>
            <a:lvl8pPr marL="0" marR="0" lvl="7"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8pPr>
            <a:lvl9pPr marL="0" marR="0" lvl="8"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sz="1900">
              <a:solidFill>
                <a:schemeClr val="dk2"/>
              </a:solidFill>
              <a:latin typeface="Arial"/>
              <a:ea typeface="Arial"/>
              <a:cs typeface="Arial"/>
              <a:sym typeface="Arial"/>
            </a:endParaRPr>
          </a:p>
        </p:txBody>
      </p:sp>
      <p:sp>
        <p:nvSpPr>
          <p:cNvPr id="74" name="Google Shape;74;p15"/>
          <p:cNvSpPr txBox="1"/>
          <p:nvPr/>
        </p:nvSpPr>
        <p:spPr>
          <a:xfrm>
            <a:off x="4285000" y="6630165"/>
            <a:ext cx="3621900" cy="20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CCCCCC"/>
              </a:buClr>
              <a:buFont typeface="Roboto"/>
              <a:buNone/>
            </a:pPr>
            <a:r>
              <a:rPr lang="en-US" sz="1100" b="0" i="0" u="none" strike="noStrike" cap="none">
                <a:solidFill>
                  <a:srgbClr val="CCCCCC"/>
                </a:solidFill>
                <a:latin typeface="Roboto"/>
                <a:ea typeface="Roboto"/>
                <a:cs typeface="Roboto"/>
                <a:sym typeface="Roboto"/>
              </a:rPr>
              <a:t>© 2017 consensys.net</a:t>
            </a:r>
            <a:endParaRPr sz="1900"/>
          </a:p>
        </p:txBody>
      </p:sp>
      <p:pic>
        <p:nvPicPr>
          <p:cNvPr id="75" name="Google Shape;75;p15" descr="logo-mark.png"/>
          <p:cNvPicPr preferRelativeResize="0"/>
          <p:nvPr/>
        </p:nvPicPr>
        <p:blipFill rotWithShape="1">
          <a:blip r:embed="rId2">
            <a:alphaModFix/>
          </a:blip>
          <a:srcRect/>
          <a:stretch/>
        </p:blipFill>
        <p:spPr>
          <a:xfrm>
            <a:off x="110932" y="6589165"/>
            <a:ext cx="291300" cy="291300"/>
          </a:xfrm>
          <a:prstGeom prst="rect">
            <a:avLst/>
          </a:prstGeom>
          <a:noFill/>
          <a:ln>
            <a:noFill/>
          </a:ln>
        </p:spPr>
      </p:pic>
      <p:pic>
        <p:nvPicPr>
          <p:cNvPr id="76" name="Google Shape;76;p15" descr="logo-word.png"/>
          <p:cNvPicPr preferRelativeResize="0"/>
          <p:nvPr/>
        </p:nvPicPr>
        <p:blipFill rotWithShape="1">
          <a:blip r:embed="rId3">
            <a:alphaModFix/>
          </a:blip>
          <a:srcRect/>
          <a:stretch/>
        </p:blipFill>
        <p:spPr>
          <a:xfrm>
            <a:off x="462684" y="6666065"/>
            <a:ext cx="1096800" cy="137700"/>
          </a:xfrm>
          <a:prstGeom prst="rect">
            <a:avLst/>
          </a:prstGeom>
          <a:noFill/>
          <a:ln>
            <a:noFill/>
          </a:ln>
        </p:spPr>
      </p:pic>
      <p:sp>
        <p:nvSpPr>
          <p:cNvPr id="77" name="Google Shape;77;p15"/>
          <p:cNvSpPr txBox="1">
            <a:spLocks noGrp="1"/>
          </p:cNvSpPr>
          <p:nvPr>
            <p:ph type="title" idx="2"/>
          </p:nvPr>
        </p:nvSpPr>
        <p:spPr>
          <a:xfrm>
            <a:off x="110933" y="480967"/>
            <a:ext cx="10116300" cy="428100"/>
          </a:xfrm>
          <a:prstGeom prst="rect">
            <a:avLst/>
          </a:prstGeom>
          <a:noFill/>
          <a:ln>
            <a:noFill/>
          </a:ln>
        </p:spPr>
        <p:txBody>
          <a:bodyPr spcFirstLastPara="1" wrap="square" lIns="121900" tIns="121900" rIns="121900" bIns="121900" anchor="ctr" anchorCtr="0"/>
          <a:lstStyle>
            <a:lvl1pPr marL="0" marR="0" lvl="0" indent="0" algn="l" rtl="0">
              <a:lnSpc>
                <a:spcPct val="100000"/>
              </a:lnSpc>
              <a:spcBef>
                <a:spcPts val="0"/>
              </a:spcBef>
              <a:spcAft>
                <a:spcPts val="0"/>
              </a:spcAft>
              <a:buClr>
                <a:srgbClr val="B7B7B7"/>
              </a:buClr>
              <a:buSzPts val="1300"/>
              <a:buFont typeface="Roboto"/>
              <a:buNone/>
              <a:defRPr sz="1300" b="0" i="0" u="none" strike="noStrike" cap="none">
                <a:solidFill>
                  <a:srgbClr val="B7B7B7"/>
                </a:solidFill>
                <a:latin typeface="Roboto"/>
                <a:ea typeface="Roboto"/>
                <a:cs typeface="Roboto"/>
                <a:sym typeface="Roboto"/>
              </a:defRPr>
            </a:lvl1pPr>
            <a:lvl2pPr lvl="1"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2pPr>
            <a:lvl3pPr lvl="2"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3pPr>
            <a:lvl4pPr lvl="3"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4pPr>
            <a:lvl5pPr lvl="4"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5pPr>
            <a:lvl6pPr lvl="5"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6pPr>
            <a:lvl7pPr lvl="6"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7pPr>
            <a:lvl8pPr lvl="7"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8pPr>
            <a:lvl9pPr lvl="8"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2">
            <a:alphaModFix/>
          </a:blip>
          <a:srcRect/>
          <a:stretch/>
        </p:blipFill>
        <p:spPr>
          <a:xfrm>
            <a:off x="4610100" y="2209801"/>
            <a:ext cx="2971800" cy="2438400"/>
          </a:xfrm>
          <a:prstGeom prst="rect">
            <a:avLst/>
          </a:prstGeom>
          <a:noFill/>
          <a:ln>
            <a:noFill/>
          </a:ln>
        </p:spPr>
      </p:pic>
      <p:sp>
        <p:nvSpPr>
          <p:cNvPr id="80" name="Google Shape;80;p16"/>
          <p:cNvSpPr/>
          <p:nvPr/>
        </p:nvSpPr>
        <p:spPr>
          <a:xfrm>
            <a:off x="3657600" y="6432541"/>
            <a:ext cx="4876800" cy="265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Font typeface="Open Sans"/>
              <a:buNone/>
            </a:pPr>
            <a:r>
              <a:rPr lang="en-US" sz="1000" b="0" i="0" u="none" strike="noStrike" cap="none">
                <a:solidFill>
                  <a:srgbClr val="7F7F7F"/>
                </a:solidFill>
                <a:latin typeface="Roboto"/>
                <a:ea typeface="Roboto"/>
                <a:cs typeface="Roboto"/>
                <a:sym typeface="Roboto"/>
              </a:rPr>
              <a:t>© 201</a:t>
            </a:r>
            <a:r>
              <a:rPr lang="en-US" sz="1000">
                <a:solidFill>
                  <a:srgbClr val="7F7F7F"/>
                </a:solidFill>
                <a:latin typeface="Roboto"/>
                <a:ea typeface="Roboto"/>
                <a:cs typeface="Roboto"/>
                <a:sym typeface="Roboto"/>
              </a:rPr>
              <a:t>7</a:t>
            </a:r>
            <a:r>
              <a:rPr lang="en-US" sz="1000" b="0" i="0" u="none" strike="noStrike" cap="none">
                <a:solidFill>
                  <a:srgbClr val="7F7F7F"/>
                </a:solidFill>
                <a:latin typeface="Roboto"/>
                <a:ea typeface="Roboto"/>
                <a:cs typeface="Roboto"/>
                <a:sym typeface="Roboto"/>
              </a:rPr>
              <a:t> consensys.net/enterprise</a:t>
            </a:r>
            <a:endParaRPr sz="1000">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ite Blank">
  <p:cSld name="CUSTOM_3">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rtl="0">
              <a:spcBef>
                <a:spcPts val="0"/>
              </a:spcBef>
              <a:spcAft>
                <a:spcPts val="0"/>
              </a:spcAft>
              <a:buSzPts val="4800"/>
              <a:buFont typeface="Roboto Thin"/>
              <a:buNone/>
              <a:defRPr sz="4800">
                <a:latin typeface="Roboto Thin"/>
                <a:ea typeface="Roboto Thin"/>
                <a:cs typeface="Roboto Thin"/>
                <a:sym typeface="Roboto Thin"/>
              </a:defRPr>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3" name="Google Shape;83;p1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3200"/>
              <a:buFont typeface="Roboto Light"/>
              <a:buNone/>
              <a:defRPr sz="3200">
                <a:latin typeface="Roboto Light"/>
                <a:ea typeface="Roboto Light"/>
                <a:cs typeface="Roboto Light"/>
                <a:sym typeface="Roboto Ligh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14"/>
        <p:cNvGrpSpPr/>
        <p:nvPr/>
      </p:nvGrpSpPr>
      <p:grpSpPr>
        <a:xfrm>
          <a:off x="0" y="0"/>
          <a:ext cx="0" cy="0"/>
          <a:chOff x="0" y="0"/>
          <a:chExt cx="0" cy="0"/>
        </a:xfrm>
      </p:grpSpPr>
      <p:grpSp>
        <p:nvGrpSpPr>
          <p:cNvPr id="115" name="Google Shape;115;p20"/>
          <p:cNvGrpSpPr/>
          <p:nvPr/>
        </p:nvGrpSpPr>
        <p:grpSpPr>
          <a:xfrm>
            <a:off x="8130968" y="7"/>
            <a:ext cx="4060732" cy="2707359"/>
            <a:chOff x="6098378" y="5"/>
            <a:chExt cx="3045625" cy="2030570"/>
          </a:xfrm>
        </p:grpSpPr>
        <p:sp>
          <p:nvSpPr>
            <p:cNvPr id="116" name="Google Shape;116;p20"/>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20"/>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20"/>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20"/>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20"/>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 name="Google Shape;121;p20"/>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22" name="Google Shape;122;p20"/>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lstStyle>
            <a:lvl1pPr lvl="0" rtl="0">
              <a:lnSpc>
                <a:spcPct val="100000"/>
              </a:lnSpc>
              <a:spcBef>
                <a:spcPts val="0"/>
              </a:spcBef>
              <a:spcAft>
                <a:spcPts val="0"/>
              </a:spcAft>
              <a:buClr>
                <a:schemeClr val="lt1"/>
              </a:buClr>
              <a:buSzPts val="2800"/>
              <a:buNone/>
              <a:defRPr sz="28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rgbClr val="CFE2F3"/>
        </a:solidFill>
        <a:effectLst/>
      </p:bgPr>
    </p:bg>
    <p:spTree>
      <p:nvGrpSpPr>
        <p:cNvPr id="1" name="Shape 123"/>
        <p:cNvGrpSpPr/>
        <p:nvPr/>
      </p:nvGrpSpPr>
      <p:grpSpPr>
        <a:xfrm>
          <a:off x="0" y="0"/>
          <a:ext cx="0" cy="0"/>
          <a:chOff x="0" y="0"/>
          <a:chExt cx="0" cy="0"/>
        </a:xfrm>
      </p:grpSpPr>
      <p:grpSp>
        <p:nvGrpSpPr>
          <p:cNvPr id="124" name="Google Shape;124;p21"/>
          <p:cNvGrpSpPr/>
          <p:nvPr/>
        </p:nvGrpSpPr>
        <p:grpSpPr>
          <a:xfrm>
            <a:off x="8130968" y="7"/>
            <a:ext cx="4060732" cy="2707359"/>
            <a:chOff x="6098378" y="5"/>
            <a:chExt cx="3045625" cy="2030570"/>
          </a:xfrm>
        </p:grpSpPr>
        <p:sp>
          <p:nvSpPr>
            <p:cNvPr id="125" name="Google Shape;125;p21"/>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 name="Google Shape;126;p21"/>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 name="Google Shape;127;p21"/>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p21"/>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 name="Google Shape;129;p21"/>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 name="Google Shape;130;p21"/>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lstStyle>
            <a:lvl1pPr lvl="0" rtl="0">
              <a:spcBef>
                <a:spcPts val="0"/>
              </a:spcBef>
              <a:spcAft>
                <a:spcPts val="0"/>
              </a:spcAft>
              <a:buClr>
                <a:srgbClr val="434343"/>
              </a:buClr>
              <a:buSzPts val="5600"/>
              <a:buNone/>
              <a:defRPr sz="5600">
                <a:solidFill>
                  <a:srgbClr val="434343"/>
                </a:solidFill>
              </a:defRPr>
            </a:lvl1pPr>
            <a:lvl2pPr lvl="1" rtl="0">
              <a:spcBef>
                <a:spcPts val="0"/>
              </a:spcBef>
              <a:spcAft>
                <a:spcPts val="0"/>
              </a:spcAft>
              <a:buClr>
                <a:srgbClr val="434343"/>
              </a:buClr>
              <a:buSzPts val="5600"/>
              <a:buNone/>
              <a:defRPr sz="5600">
                <a:solidFill>
                  <a:srgbClr val="434343"/>
                </a:solidFill>
              </a:defRPr>
            </a:lvl2pPr>
            <a:lvl3pPr lvl="2" rtl="0">
              <a:spcBef>
                <a:spcPts val="0"/>
              </a:spcBef>
              <a:spcAft>
                <a:spcPts val="0"/>
              </a:spcAft>
              <a:buClr>
                <a:srgbClr val="434343"/>
              </a:buClr>
              <a:buSzPts val="5600"/>
              <a:buNone/>
              <a:defRPr sz="5600">
                <a:solidFill>
                  <a:srgbClr val="434343"/>
                </a:solidFill>
              </a:defRPr>
            </a:lvl3pPr>
            <a:lvl4pPr lvl="3" rtl="0">
              <a:spcBef>
                <a:spcPts val="0"/>
              </a:spcBef>
              <a:spcAft>
                <a:spcPts val="0"/>
              </a:spcAft>
              <a:buClr>
                <a:srgbClr val="434343"/>
              </a:buClr>
              <a:buSzPts val="5600"/>
              <a:buNone/>
              <a:defRPr sz="5600">
                <a:solidFill>
                  <a:srgbClr val="434343"/>
                </a:solidFill>
              </a:defRPr>
            </a:lvl4pPr>
            <a:lvl5pPr lvl="4" rtl="0">
              <a:spcBef>
                <a:spcPts val="0"/>
              </a:spcBef>
              <a:spcAft>
                <a:spcPts val="0"/>
              </a:spcAft>
              <a:buClr>
                <a:srgbClr val="434343"/>
              </a:buClr>
              <a:buSzPts val="5600"/>
              <a:buNone/>
              <a:defRPr sz="5600">
                <a:solidFill>
                  <a:srgbClr val="434343"/>
                </a:solidFill>
              </a:defRPr>
            </a:lvl5pPr>
            <a:lvl6pPr lvl="5" rtl="0">
              <a:spcBef>
                <a:spcPts val="0"/>
              </a:spcBef>
              <a:spcAft>
                <a:spcPts val="0"/>
              </a:spcAft>
              <a:buClr>
                <a:srgbClr val="434343"/>
              </a:buClr>
              <a:buSzPts val="5600"/>
              <a:buNone/>
              <a:defRPr sz="5600">
                <a:solidFill>
                  <a:srgbClr val="434343"/>
                </a:solidFill>
              </a:defRPr>
            </a:lvl6pPr>
            <a:lvl7pPr lvl="6" rtl="0">
              <a:spcBef>
                <a:spcPts val="0"/>
              </a:spcBef>
              <a:spcAft>
                <a:spcPts val="0"/>
              </a:spcAft>
              <a:buClr>
                <a:srgbClr val="434343"/>
              </a:buClr>
              <a:buSzPts val="5600"/>
              <a:buNone/>
              <a:defRPr sz="5600">
                <a:solidFill>
                  <a:srgbClr val="434343"/>
                </a:solidFill>
              </a:defRPr>
            </a:lvl7pPr>
            <a:lvl8pPr lvl="7" rtl="0">
              <a:spcBef>
                <a:spcPts val="0"/>
              </a:spcBef>
              <a:spcAft>
                <a:spcPts val="0"/>
              </a:spcAft>
              <a:buClr>
                <a:srgbClr val="434343"/>
              </a:buClr>
              <a:buSzPts val="5600"/>
              <a:buNone/>
              <a:defRPr sz="5600">
                <a:solidFill>
                  <a:srgbClr val="434343"/>
                </a:solidFill>
              </a:defRPr>
            </a:lvl8pPr>
            <a:lvl9pPr lvl="8" rtl="0">
              <a:spcBef>
                <a:spcPts val="0"/>
              </a:spcBef>
              <a:spcAft>
                <a:spcPts val="0"/>
              </a:spcAft>
              <a:buClr>
                <a:srgbClr val="434343"/>
              </a:buClr>
              <a:buSzPts val="5600"/>
              <a:buNone/>
              <a:defRPr sz="5600">
                <a:solidFill>
                  <a:srgbClr val="434343"/>
                </a:solidFill>
              </a:defRPr>
            </a:lvl9pPr>
          </a:lstStyle>
          <a:p>
            <a:endParaRPr/>
          </a:p>
        </p:txBody>
      </p:sp>
      <p:sp>
        <p:nvSpPr>
          <p:cNvPr id="131" name="Google Shape;131;p21"/>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lstStyle>
            <a:lvl1pPr lvl="0" rtl="0">
              <a:lnSpc>
                <a:spcPct val="100000"/>
              </a:lnSpc>
              <a:spcBef>
                <a:spcPts val="0"/>
              </a:spcBef>
              <a:spcAft>
                <a:spcPts val="0"/>
              </a:spcAft>
              <a:buClr>
                <a:srgbClr val="434343"/>
              </a:buClr>
              <a:buSzPts val="2800"/>
              <a:buNone/>
              <a:defRPr sz="2800">
                <a:solidFill>
                  <a:srgbClr val="434343"/>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2"/>
        <p:cNvGrpSpPr/>
        <p:nvPr/>
      </p:nvGrpSpPr>
      <p:grpSpPr>
        <a:xfrm>
          <a:off x="0" y="0"/>
          <a:ext cx="0" cy="0"/>
          <a:chOff x="0" y="0"/>
          <a:chExt cx="0" cy="0"/>
        </a:xfrm>
      </p:grpSpPr>
      <p:grpSp>
        <p:nvGrpSpPr>
          <p:cNvPr id="133" name="Google Shape;133;p22"/>
          <p:cNvGrpSpPr/>
          <p:nvPr/>
        </p:nvGrpSpPr>
        <p:grpSpPr>
          <a:xfrm>
            <a:off x="8130968" y="7"/>
            <a:ext cx="4060732" cy="2707359"/>
            <a:chOff x="6098378" y="5"/>
            <a:chExt cx="3045625" cy="2030570"/>
          </a:xfrm>
        </p:grpSpPr>
        <p:sp>
          <p:nvSpPr>
            <p:cNvPr id="134" name="Google Shape;134;p22"/>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22"/>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22"/>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 name="Google Shape;137;p22"/>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p22"/>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pic>
        <p:nvPicPr>
          <p:cNvPr id="140" name="Google Shape;140;p22"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41"/>
        <p:cNvGrpSpPr/>
        <p:nvPr/>
      </p:nvGrpSpPr>
      <p:grpSpPr>
        <a:xfrm>
          <a:off x="0" y="0"/>
          <a:ext cx="0" cy="0"/>
          <a:chOff x="0" y="0"/>
          <a:chExt cx="0" cy="0"/>
        </a:xfrm>
      </p:grpSpPr>
      <p:grpSp>
        <p:nvGrpSpPr>
          <p:cNvPr id="142" name="Google Shape;142;p23"/>
          <p:cNvGrpSpPr/>
          <p:nvPr/>
        </p:nvGrpSpPr>
        <p:grpSpPr>
          <a:xfrm rot="10800000" flipH="1">
            <a:off x="8130968" y="4165674"/>
            <a:ext cx="4060732" cy="2707359"/>
            <a:chOff x="6098378" y="5"/>
            <a:chExt cx="3045625" cy="2030570"/>
          </a:xfrm>
        </p:grpSpPr>
        <p:sp>
          <p:nvSpPr>
            <p:cNvPr id="143" name="Google Shape;143;p2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 name="Google Shape;144;p2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2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2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2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 name="Google Shape;148;p23"/>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pic>
        <p:nvPicPr>
          <p:cNvPr id="149" name="Google Shape;149;p23"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
        <p:nvSpPr>
          <p:cNvPr id="150" name="Google Shape;150;p23"/>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b="1"/>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3" name="Google Shape;153;p24"/>
          <p:cNvSpPr txBox="1">
            <a:spLocks noGrp="1"/>
          </p:cNvSpPr>
          <p:nvPr>
            <p:ph type="body" idx="1"/>
          </p:nvPr>
        </p:nvSpPr>
        <p:spPr>
          <a:xfrm>
            <a:off x="415600" y="1639833"/>
            <a:ext cx="11360700" cy="4452000"/>
          </a:xfrm>
          <a:prstGeom prst="rect">
            <a:avLst/>
          </a:prstGeom>
        </p:spPr>
        <p:txBody>
          <a:bodyPr spcFirstLastPara="1" wrap="square" lIns="121900" tIns="121900" rIns="121900" bIns="121900" anchor="t"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54" name="Google Shape;154;p24"/>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grpSp>
        <p:nvGrpSpPr>
          <p:cNvPr id="155" name="Google Shape;155;p24"/>
          <p:cNvGrpSpPr/>
          <p:nvPr/>
        </p:nvGrpSpPr>
        <p:grpSpPr>
          <a:xfrm>
            <a:off x="8241344" y="5563390"/>
            <a:ext cx="3950345" cy="1317185"/>
            <a:chOff x="6181163" y="3903669"/>
            <a:chExt cx="2962833" cy="987913"/>
          </a:xfrm>
        </p:grpSpPr>
        <p:sp>
          <p:nvSpPr>
            <p:cNvPr id="156" name="Google Shape;156;p24"/>
            <p:cNvSpPr/>
            <p:nvPr/>
          </p:nvSpPr>
          <p:spPr>
            <a:xfrm>
              <a:off x="8154895"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p24"/>
            <p:cNvSpPr/>
            <p:nvPr/>
          </p:nvSpPr>
          <p:spPr>
            <a:xfrm flipH="1">
              <a:off x="6181163"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p24"/>
            <p:cNvSpPr/>
            <p:nvPr/>
          </p:nvSpPr>
          <p:spPr>
            <a:xfrm>
              <a:off x="7170274" y="3903669"/>
              <a:ext cx="989100" cy="987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9" name="Google Shape;159;p24"/>
            <p:cNvSpPr/>
            <p:nvPr/>
          </p:nvSpPr>
          <p:spPr>
            <a:xfrm rot="10800000">
              <a:off x="8154757" y="3903682"/>
              <a:ext cx="989100" cy="9879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pic>
        <p:nvPicPr>
          <p:cNvPr id="160" name="Google Shape;160;p24"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b="1"/>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63" name="Google Shape;163;p25"/>
          <p:cNvSpPr txBox="1">
            <a:spLocks noGrp="1"/>
          </p:cNvSpPr>
          <p:nvPr>
            <p:ph type="body" idx="1"/>
          </p:nvPr>
        </p:nvSpPr>
        <p:spPr>
          <a:xfrm>
            <a:off x="415600" y="1639967"/>
            <a:ext cx="5333100" cy="44520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64" name="Google Shape;164;p25"/>
          <p:cNvSpPr txBox="1">
            <a:spLocks noGrp="1"/>
          </p:cNvSpPr>
          <p:nvPr>
            <p:ph type="body" idx="2"/>
          </p:nvPr>
        </p:nvSpPr>
        <p:spPr>
          <a:xfrm>
            <a:off x="6443200" y="1639967"/>
            <a:ext cx="5333100" cy="44520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66" name="Google Shape;166;p25"/>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pic>
        <p:nvPicPr>
          <p:cNvPr id="169" name="Google Shape;169;p26"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
        <p:nvSpPr>
          <p:cNvPr id="170" name="Google Shape;170;p26"/>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73" name="Google Shape;173;p27"/>
          <p:cNvSpPr txBox="1">
            <a:spLocks noGrp="1"/>
          </p:cNvSpPr>
          <p:nvPr>
            <p:ph type="body" idx="1"/>
          </p:nvPr>
        </p:nvSpPr>
        <p:spPr>
          <a:xfrm>
            <a:off x="415600" y="1954405"/>
            <a:ext cx="3744000" cy="4137600"/>
          </a:xfrm>
          <a:prstGeom prst="rect">
            <a:avLst/>
          </a:prstGeom>
        </p:spPr>
        <p:txBody>
          <a:bodyPr spcFirstLastPara="1" wrap="square" lIns="121900" tIns="121900" rIns="121900" bIns="121900" anchor="t" anchorCtr="0"/>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74" name="Google Shape;174;p27"/>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175" name="Google Shape;175;p27"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76"/>
        <p:cNvGrpSpPr/>
        <p:nvPr/>
      </p:nvGrpSpPr>
      <p:grpSpPr>
        <a:xfrm>
          <a:off x="0" y="0"/>
          <a:ext cx="0" cy="0"/>
          <a:chOff x="0" y="0"/>
          <a:chExt cx="0" cy="0"/>
        </a:xfrm>
      </p:grpSpPr>
      <p:grpSp>
        <p:nvGrpSpPr>
          <p:cNvPr id="177" name="Google Shape;177;p28"/>
          <p:cNvGrpSpPr/>
          <p:nvPr/>
        </p:nvGrpSpPr>
        <p:grpSpPr>
          <a:xfrm>
            <a:off x="8130968" y="7"/>
            <a:ext cx="4060732" cy="2707359"/>
            <a:chOff x="6098378" y="5"/>
            <a:chExt cx="3045625" cy="2030570"/>
          </a:xfrm>
        </p:grpSpPr>
        <p:sp>
          <p:nvSpPr>
            <p:cNvPr id="178" name="Google Shape;178;p28"/>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28"/>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28"/>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p28"/>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28"/>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3" name="Google Shape;183;p28"/>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84" name="Google Shape;184;p28"/>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29"/>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p29"/>
          <p:cNvSpPr txBox="1">
            <a:spLocks noGrp="1"/>
          </p:cNvSpPr>
          <p:nvPr>
            <p:ph type="title"/>
          </p:nvPr>
        </p:nvSpPr>
        <p:spPr>
          <a:xfrm>
            <a:off x="354000" y="2042800"/>
            <a:ext cx="5393700" cy="2085900"/>
          </a:xfrm>
          <a:prstGeom prst="rect">
            <a:avLst/>
          </a:prstGeom>
        </p:spPr>
        <p:txBody>
          <a:bodyPr spcFirstLastPara="1" wrap="square" lIns="121900" tIns="121900" rIns="121900" bIns="121900" anchor="b" anchorCtr="0"/>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88" name="Google Shape;188;p29"/>
          <p:cNvSpPr txBox="1">
            <a:spLocks noGrp="1"/>
          </p:cNvSpPr>
          <p:nvPr>
            <p:ph type="subTitle" idx="1"/>
          </p:nvPr>
        </p:nvSpPr>
        <p:spPr>
          <a:xfrm>
            <a:off x="354000" y="4200002"/>
            <a:ext cx="5393700" cy="16923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2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90" name="Google Shape;190;p29"/>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91" name="Google Shape;191;p29"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426000" y="5640767"/>
            <a:ext cx="7998300" cy="798300"/>
          </a:xfrm>
          <a:prstGeom prst="rect">
            <a:avLst/>
          </a:prstGeom>
        </p:spPr>
        <p:txBody>
          <a:bodyPr spcFirstLastPara="1" wrap="square" lIns="121900" tIns="121900" rIns="121900" bIns="121900" anchor="ctr" anchorCtr="0"/>
          <a:lstStyle>
            <a:lvl1pPr marL="457200" lvl="0" indent="-228600" rtl="0">
              <a:lnSpc>
                <a:spcPct val="100000"/>
              </a:lnSpc>
              <a:spcBef>
                <a:spcPts val="0"/>
              </a:spcBef>
              <a:spcAft>
                <a:spcPts val="0"/>
              </a:spcAft>
              <a:buSzPts val="2400"/>
              <a:buNone/>
              <a:defRPr/>
            </a:lvl1pPr>
          </a:lstStyle>
          <a:p>
            <a:endParaRPr/>
          </a:p>
        </p:txBody>
      </p:sp>
      <p:sp>
        <p:nvSpPr>
          <p:cNvPr id="194" name="Google Shape;194;p3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195" name="Google Shape;195;p30"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96"/>
        <p:cNvGrpSpPr/>
        <p:nvPr/>
      </p:nvGrpSpPr>
      <p:grpSpPr>
        <a:xfrm>
          <a:off x="0" y="0"/>
          <a:ext cx="0" cy="0"/>
          <a:chOff x="0" y="0"/>
          <a:chExt cx="0" cy="0"/>
        </a:xfrm>
      </p:grpSpPr>
      <p:grpSp>
        <p:nvGrpSpPr>
          <p:cNvPr id="197" name="Google Shape;197;p31"/>
          <p:cNvGrpSpPr/>
          <p:nvPr/>
        </p:nvGrpSpPr>
        <p:grpSpPr>
          <a:xfrm>
            <a:off x="8130968" y="7"/>
            <a:ext cx="4060732" cy="2707359"/>
            <a:chOff x="6098378" y="5"/>
            <a:chExt cx="3045625" cy="2030570"/>
          </a:xfrm>
        </p:grpSpPr>
        <p:sp>
          <p:nvSpPr>
            <p:cNvPr id="198" name="Google Shape;198;p31"/>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9" name="Google Shape;199;p31"/>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p31"/>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p31"/>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31"/>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3" name="Google Shape;203;p31"/>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lstStyle>
            <a:lvl1pPr lvl="0" algn="ctr" rtl="0">
              <a:spcBef>
                <a:spcPts val="0"/>
              </a:spcBef>
              <a:spcAft>
                <a:spcPts val="0"/>
              </a:spcAft>
              <a:buClr>
                <a:schemeClr val="lt1"/>
              </a:buClr>
              <a:buSzPts val="16000"/>
              <a:buNone/>
              <a:defRPr sz="16000">
                <a:solidFill>
                  <a:schemeClr val="lt1"/>
                </a:solidFill>
              </a:defRPr>
            </a:lvl1pPr>
            <a:lvl2pPr lvl="1" algn="ctr" rtl="0">
              <a:spcBef>
                <a:spcPts val="0"/>
              </a:spcBef>
              <a:spcAft>
                <a:spcPts val="0"/>
              </a:spcAft>
              <a:buClr>
                <a:schemeClr val="lt1"/>
              </a:buClr>
              <a:buSzPts val="16000"/>
              <a:buNone/>
              <a:defRPr sz="16000">
                <a:solidFill>
                  <a:schemeClr val="lt1"/>
                </a:solidFill>
              </a:defRPr>
            </a:lvl2pPr>
            <a:lvl3pPr lvl="2" algn="ctr" rtl="0">
              <a:spcBef>
                <a:spcPts val="0"/>
              </a:spcBef>
              <a:spcAft>
                <a:spcPts val="0"/>
              </a:spcAft>
              <a:buClr>
                <a:schemeClr val="lt1"/>
              </a:buClr>
              <a:buSzPts val="16000"/>
              <a:buNone/>
              <a:defRPr sz="16000">
                <a:solidFill>
                  <a:schemeClr val="lt1"/>
                </a:solidFill>
              </a:defRPr>
            </a:lvl3pPr>
            <a:lvl4pPr lvl="3" algn="ctr" rtl="0">
              <a:spcBef>
                <a:spcPts val="0"/>
              </a:spcBef>
              <a:spcAft>
                <a:spcPts val="0"/>
              </a:spcAft>
              <a:buClr>
                <a:schemeClr val="lt1"/>
              </a:buClr>
              <a:buSzPts val="16000"/>
              <a:buNone/>
              <a:defRPr sz="16000">
                <a:solidFill>
                  <a:schemeClr val="lt1"/>
                </a:solidFill>
              </a:defRPr>
            </a:lvl4pPr>
            <a:lvl5pPr lvl="4" algn="ctr" rtl="0">
              <a:spcBef>
                <a:spcPts val="0"/>
              </a:spcBef>
              <a:spcAft>
                <a:spcPts val="0"/>
              </a:spcAft>
              <a:buClr>
                <a:schemeClr val="lt1"/>
              </a:buClr>
              <a:buSzPts val="16000"/>
              <a:buNone/>
              <a:defRPr sz="16000">
                <a:solidFill>
                  <a:schemeClr val="lt1"/>
                </a:solidFill>
              </a:defRPr>
            </a:lvl5pPr>
            <a:lvl6pPr lvl="5" algn="ctr" rtl="0">
              <a:spcBef>
                <a:spcPts val="0"/>
              </a:spcBef>
              <a:spcAft>
                <a:spcPts val="0"/>
              </a:spcAft>
              <a:buClr>
                <a:schemeClr val="lt1"/>
              </a:buClr>
              <a:buSzPts val="16000"/>
              <a:buNone/>
              <a:defRPr sz="16000">
                <a:solidFill>
                  <a:schemeClr val="lt1"/>
                </a:solidFill>
              </a:defRPr>
            </a:lvl6pPr>
            <a:lvl7pPr lvl="6" algn="ctr" rtl="0">
              <a:spcBef>
                <a:spcPts val="0"/>
              </a:spcBef>
              <a:spcAft>
                <a:spcPts val="0"/>
              </a:spcAft>
              <a:buClr>
                <a:schemeClr val="lt1"/>
              </a:buClr>
              <a:buSzPts val="16000"/>
              <a:buNone/>
              <a:defRPr sz="16000">
                <a:solidFill>
                  <a:schemeClr val="lt1"/>
                </a:solidFill>
              </a:defRPr>
            </a:lvl7pPr>
            <a:lvl8pPr lvl="7" algn="ctr" rtl="0">
              <a:spcBef>
                <a:spcPts val="0"/>
              </a:spcBef>
              <a:spcAft>
                <a:spcPts val="0"/>
              </a:spcAft>
              <a:buClr>
                <a:schemeClr val="lt1"/>
              </a:buClr>
              <a:buSzPts val="16000"/>
              <a:buNone/>
              <a:defRPr sz="16000">
                <a:solidFill>
                  <a:schemeClr val="lt1"/>
                </a:solidFill>
              </a:defRPr>
            </a:lvl8pPr>
            <a:lvl9pPr lvl="8" algn="ctr" rtl="0">
              <a:spcBef>
                <a:spcPts val="0"/>
              </a:spcBef>
              <a:spcAft>
                <a:spcPts val="0"/>
              </a:spcAft>
              <a:buClr>
                <a:schemeClr val="lt1"/>
              </a:buClr>
              <a:buSzPts val="16000"/>
              <a:buNone/>
              <a:defRPr sz="16000">
                <a:solidFill>
                  <a:schemeClr val="lt1"/>
                </a:solidFill>
              </a:defRPr>
            </a:lvl9pPr>
          </a:lstStyle>
          <a:p>
            <a:r>
              <a:t>xx%</a:t>
            </a:r>
          </a:p>
        </p:txBody>
      </p:sp>
      <p:sp>
        <p:nvSpPr>
          <p:cNvPr id="204" name="Google Shape;204;p31"/>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Clr>
                <a:schemeClr val="lt1"/>
              </a:buClr>
              <a:buSzPts val="2400"/>
              <a:buChar char="●"/>
              <a:defRPr>
                <a:solidFill>
                  <a:schemeClr val="lt1"/>
                </a:solidFill>
              </a:defRPr>
            </a:lvl1pPr>
            <a:lvl2pPr marL="914400" lvl="1" indent="-349250" algn="ctr" rtl="0">
              <a:spcBef>
                <a:spcPts val="2100"/>
              </a:spcBef>
              <a:spcAft>
                <a:spcPts val="0"/>
              </a:spcAft>
              <a:buClr>
                <a:schemeClr val="lt1"/>
              </a:buClr>
              <a:buSzPts val="1900"/>
              <a:buChar char="○"/>
              <a:defRPr>
                <a:solidFill>
                  <a:schemeClr val="lt1"/>
                </a:solidFill>
              </a:defRPr>
            </a:lvl2pPr>
            <a:lvl3pPr marL="1371600" lvl="2" indent="-349250" algn="ctr" rtl="0">
              <a:spcBef>
                <a:spcPts val="2100"/>
              </a:spcBef>
              <a:spcAft>
                <a:spcPts val="0"/>
              </a:spcAft>
              <a:buClr>
                <a:schemeClr val="lt1"/>
              </a:buClr>
              <a:buSzPts val="1900"/>
              <a:buChar char="■"/>
              <a:defRPr>
                <a:solidFill>
                  <a:schemeClr val="lt1"/>
                </a:solidFill>
              </a:defRPr>
            </a:lvl3pPr>
            <a:lvl4pPr marL="1828800" lvl="3" indent="-349250" algn="ctr" rtl="0">
              <a:spcBef>
                <a:spcPts val="2100"/>
              </a:spcBef>
              <a:spcAft>
                <a:spcPts val="0"/>
              </a:spcAft>
              <a:buClr>
                <a:schemeClr val="lt1"/>
              </a:buClr>
              <a:buSzPts val="1900"/>
              <a:buChar char="●"/>
              <a:defRPr>
                <a:solidFill>
                  <a:schemeClr val="lt1"/>
                </a:solidFill>
              </a:defRPr>
            </a:lvl4pPr>
            <a:lvl5pPr marL="2286000" lvl="4" indent="-349250" algn="ctr" rtl="0">
              <a:spcBef>
                <a:spcPts val="2100"/>
              </a:spcBef>
              <a:spcAft>
                <a:spcPts val="0"/>
              </a:spcAft>
              <a:buClr>
                <a:schemeClr val="lt1"/>
              </a:buClr>
              <a:buSzPts val="1900"/>
              <a:buChar char="○"/>
              <a:defRPr>
                <a:solidFill>
                  <a:schemeClr val="lt1"/>
                </a:solidFill>
              </a:defRPr>
            </a:lvl5pPr>
            <a:lvl6pPr marL="2743200" lvl="5" indent="-349250" algn="ctr" rtl="0">
              <a:spcBef>
                <a:spcPts val="2100"/>
              </a:spcBef>
              <a:spcAft>
                <a:spcPts val="0"/>
              </a:spcAft>
              <a:buClr>
                <a:schemeClr val="lt1"/>
              </a:buClr>
              <a:buSzPts val="1900"/>
              <a:buChar char="■"/>
              <a:defRPr>
                <a:solidFill>
                  <a:schemeClr val="lt1"/>
                </a:solidFill>
              </a:defRPr>
            </a:lvl6pPr>
            <a:lvl7pPr marL="3200400" lvl="6" indent="-349250" algn="ctr" rtl="0">
              <a:spcBef>
                <a:spcPts val="2100"/>
              </a:spcBef>
              <a:spcAft>
                <a:spcPts val="0"/>
              </a:spcAft>
              <a:buClr>
                <a:schemeClr val="lt1"/>
              </a:buClr>
              <a:buSzPts val="1900"/>
              <a:buChar char="●"/>
              <a:defRPr>
                <a:solidFill>
                  <a:schemeClr val="lt1"/>
                </a:solidFill>
              </a:defRPr>
            </a:lvl7pPr>
            <a:lvl8pPr marL="3657600" lvl="7" indent="-349250" algn="ctr" rtl="0">
              <a:spcBef>
                <a:spcPts val="2100"/>
              </a:spcBef>
              <a:spcAft>
                <a:spcPts val="0"/>
              </a:spcAft>
              <a:buClr>
                <a:schemeClr val="lt1"/>
              </a:buClr>
              <a:buSzPts val="1900"/>
              <a:buChar char="○"/>
              <a:defRPr>
                <a:solidFill>
                  <a:schemeClr val="lt1"/>
                </a:solidFill>
              </a:defRPr>
            </a:lvl8pPr>
            <a:lvl9pPr marL="4114800" lvl="8" indent="-349250" algn="ctr" rtl="0">
              <a:spcBef>
                <a:spcPts val="2100"/>
              </a:spcBef>
              <a:spcAft>
                <a:spcPts val="2100"/>
              </a:spcAft>
              <a:buClr>
                <a:schemeClr val="lt1"/>
              </a:buClr>
              <a:buSzPts val="1900"/>
              <a:buChar char="■"/>
              <a:defRPr>
                <a:solidFill>
                  <a:schemeClr val="lt1"/>
                </a:solidFill>
              </a:defRPr>
            </a:lvl9pPr>
          </a:lstStyle>
          <a:p>
            <a:endParaRPr/>
          </a:p>
        </p:txBody>
      </p:sp>
      <p:sp>
        <p:nvSpPr>
          <p:cNvPr id="205" name="Google Shape;205;p31"/>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06" name="Google Shape;206;p31"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dk1"/>
        </a:solidFill>
        <a:effectLst/>
      </p:bgPr>
    </p:bg>
    <p:spTree>
      <p:nvGrpSpPr>
        <p:cNvPr id="1" name="Shape 207"/>
        <p:cNvGrpSpPr/>
        <p:nvPr/>
      </p:nvGrpSpPr>
      <p:grpSpPr>
        <a:xfrm>
          <a:off x="0" y="0"/>
          <a:ext cx="0" cy="0"/>
          <a:chOff x="0" y="0"/>
          <a:chExt cx="0" cy="0"/>
        </a:xfrm>
      </p:grpSpPr>
      <p:grpSp>
        <p:nvGrpSpPr>
          <p:cNvPr id="208" name="Google Shape;208;p32"/>
          <p:cNvGrpSpPr/>
          <p:nvPr/>
        </p:nvGrpSpPr>
        <p:grpSpPr>
          <a:xfrm rot="10800000" flipH="1">
            <a:off x="8130968" y="4165674"/>
            <a:ext cx="4060732" cy="2707359"/>
            <a:chOff x="6098378" y="5"/>
            <a:chExt cx="3045625" cy="2030570"/>
          </a:xfrm>
        </p:grpSpPr>
        <p:sp>
          <p:nvSpPr>
            <p:cNvPr id="209" name="Google Shape;209;p32"/>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32"/>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32"/>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32"/>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14" name="Google Shape;214;p32"/>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lstStyle>
            <a:lvl1pPr lvl="0" algn="ctr" rtl="0">
              <a:spcBef>
                <a:spcPts val="0"/>
              </a:spcBef>
              <a:spcAft>
                <a:spcPts val="0"/>
              </a:spcAft>
              <a:buClr>
                <a:schemeClr val="lt1"/>
              </a:buClr>
              <a:buSzPts val="16000"/>
              <a:buNone/>
              <a:defRPr sz="16000">
                <a:solidFill>
                  <a:schemeClr val="lt1"/>
                </a:solidFill>
              </a:defRPr>
            </a:lvl1pPr>
            <a:lvl2pPr lvl="1" algn="ctr" rtl="0">
              <a:spcBef>
                <a:spcPts val="0"/>
              </a:spcBef>
              <a:spcAft>
                <a:spcPts val="0"/>
              </a:spcAft>
              <a:buClr>
                <a:schemeClr val="lt1"/>
              </a:buClr>
              <a:buSzPts val="16000"/>
              <a:buNone/>
              <a:defRPr sz="16000">
                <a:solidFill>
                  <a:schemeClr val="lt1"/>
                </a:solidFill>
              </a:defRPr>
            </a:lvl2pPr>
            <a:lvl3pPr lvl="2" algn="ctr" rtl="0">
              <a:spcBef>
                <a:spcPts val="0"/>
              </a:spcBef>
              <a:spcAft>
                <a:spcPts val="0"/>
              </a:spcAft>
              <a:buClr>
                <a:schemeClr val="lt1"/>
              </a:buClr>
              <a:buSzPts val="16000"/>
              <a:buNone/>
              <a:defRPr sz="16000">
                <a:solidFill>
                  <a:schemeClr val="lt1"/>
                </a:solidFill>
              </a:defRPr>
            </a:lvl3pPr>
            <a:lvl4pPr lvl="3" algn="ctr" rtl="0">
              <a:spcBef>
                <a:spcPts val="0"/>
              </a:spcBef>
              <a:spcAft>
                <a:spcPts val="0"/>
              </a:spcAft>
              <a:buClr>
                <a:schemeClr val="lt1"/>
              </a:buClr>
              <a:buSzPts val="16000"/>
              <a:buNone/>
              <a:defRPr sz="16000">
                <a:solidFill>
                  <a:schemeClr val="lt1"/>
                </a:solidFill>
              </a:defRPr>
            </a:lvl4pPr>
            <a:lvl5pPr lvl="4" algn="ctr" rtl="0">
              <a:spcBef>
                <a:spcPts val="0"/>
              </a:spcBef>
              <a:spcAft>
                <a:spcPts val="0"/>
              </a:spcAft>
              <a:buClr>
                <a:schemeClr val="lt1"/>
              </a:buClr>
              <a:buSzPts val="16000"/>
              <a:buNone/>
              <a:defRPr sz="16000">
                <a:solidFill>
                  <a:schemeClr val="lt1"/>
                </a:solidFill>
              </a:defRPr>
            </a:lvl5pPr>
            <a:lvl6pPr lvl="5" algn="ctr" rtl="0">
              <a:spcBef>
                <a:spcPts val="0"/>
              </a:spcBef>
              <a:spcAft>
                <a:spcPts val="0"/>
              </a:spcAft>
              <a:buClr>
                <a:schemeClr val="lt1"/>
              </a:buClr>
              <a:buSzPts val="16000"/>
              <a:buNone/>
              <a:defRPr sz="16000">
                <a:solidFill>
                  <a:schemeClr val="lt1"/>
                </a:solidFill>
              </a:defRPr>
            </a:lvl6pPr>
            <a:lvl7pPr lvl="6" algn="ctr" rtl="0">
              <a:spcBef>
                <a:spcPts val="0"/>
              </a:spcBef>
              <a:spcAft>
                <a:spcPts val="0"/>
              </a:spcAft>
              <a:buClr>
                <a:schemeClr val="lt1"/>
              </a:buClr>
              <a:buSzPts val="16000"/>
              <a:buNone/>
              <a:defRPr sz="16000">
                <a:solidFill>
                  <a:schemeClr val="lt1"/>
                </a:solidFill>
              </a:defRPr>
            </a:lvl7pPr>
            <a:lvl8pPr lvl="7" algn="ctr" rtl="0">
              <a:spcBef>
                <a:spcPts val="0"/>
              </a:spcBef>
              <a:spcAft>
                <a:spcPts val="0"/>
              </a:spcAft>
              <a:buClr>
                <a:schemeClr val="lt1"/>
              </a:buClr>
              <a:buSzPts val="16000"/>
              <a:buNone/>
              <a:defRPr sz="16000">
                <a:solidFill>
                  <a:schemeClr val="lt1"/>
                </a:solidFill>
              </a:defRPr>
            </a:lvl8pPr>
            <a:lvl9pPr lvl="8" algn="ctr" rtl="0">
              <a:spcBef>
                <a:spcPts val="0"/>
              </a:spcBef>
              <a:spcAft>
                <a:spcPts val="0"/>
              </a:spcAft>
              <a:buClr>
                <a:schemeClr val="lt1"/>
              </a:buClr>
              <a:buSzPts val="16000"/>
              <a:buNone/>
              <a:defRPr sz="16000">
                <a:solidFill>
                  <a:schemeClr val="lt1"/>
                </a:solidFill>
              </a:defRPr>
            </a:lvl9pPr>
          </a:lstStyle>
          <a:p>
            <a:r>
              <a:t>xx%</a:t>
            </a:r>
          </a:p>
        </p:txBody>
      </p:sp>
      <p:sp>
        <p:nvSpPr>
          <p:cNvPr id="215" name="Google Shape;215;p32"/>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Clr>
                <a:schemeClr val="lt1"/>
              </a:buClr>
              <a:buSzPts val="2400"/>
              <a:buChar char="●"/>
              <a:defRPr>
                <a:solidFill>
                  <a:schemeClr val="lt1"/>
                </a:solidFill>
              </a:defRPr>
            </a:lvl1pPr>
            <a:lvl2pPr marL="914400" lvl="1" indent="-349250" algn="ctr" rtl="0">
              <a:spcBef>
                <a:spcPts val="2100"/>
              </a:spcBef>
              <a:spcAft>
                <a:spcPts val="0"/>
              </a:spcAft>
              <a:buClr>
                <a:schemeClr val="lt1"/>
              </a:buClr>
              <a:buSzPts val="1900"/>
              <a:buChar char="○"/>
              <a:defRPr>
                <a:solidFill>
                  <a:schemeClr val="lt1"/>
                </a:solidFill>
              </a:defRPr>
            </a:lvl2pPr>
            <a:lvl3pPr marL="1371600" lvl="2" indent="-349250" algn="ctr" rtl="0">
              <a:spcBef>
                <a:spcPts val="2100"/>
              </a:spcBef>
              <a:spcAft>
                <a:spcPts val="0"/>
              </a:spcAft>
              <a:buClr>
                <a:schemeClr val="lt1"/>
              </a:buClr>
              <a:buSzPts val="1900"/>
              <a:buChar char="■"/>
              <a:defRPr>
                <a:solidFill>
                  <a:schemeClr val="lt1"/>
                </a:solidFill>
              </a:defRPr>
            </a:lvl3pPr>
            <a:lvl4pPr marL="1828800" lvl="3" indent="-349250" algn="ctr" rtl="0">
              <a:spcBef>
                <a:spcPts val="2100"/>
              </a:spcBef>
              <a:spcAft>
                <a:spcPts val="0"/>
              </a:spcAft>
              <a:buClr>
                <a:schemeClr val="lt1"/>
              </a:buClr>
              <a:buSzPts val="1900"/>
              <a:buChar char="●"/>
              <a:defRPr>
                <a:solidFill>
                  <a:schemeClr val="lt1"/>
                </a:solidFill>
              </a:defRPr>
            </a:lvl4pPr>
            <a:lvl5pPr marL="2286000" lvl="4" indent="-349250" algn="ctr" rtl="0">
              <a:spcBef>
                <a:spcPts val="2100"/>
              </a:spcBef>
              <a:spcAft>
                <a:spcPts val="0"/>
              </a:spcAft>
              <a:buClr>
                <a:schemeClr val="lt1"/>
              </a:buClr>
              <a:buSzPts val="1900"/>
              <a:buChar char="○"/>
              <a:defRPr>
                <a:solidFill>
                  <a:schemeClr val="lt1"/>
                </a:solidFill>
              </a:defRPr>
            </a:lvl5pPr>
            <a:lvl6pPr marL="2743200" lvl="5" indent="-349250" algn="ctr" rtl="0">
              <a:spcBef>
                <a:spcPts val="2100"/>
              </a:spcBef>
              <a:spcAft>
                <a:spcPts val="0"/>
              </a:spcAft>
              <a:buClr>
                <a:schemeClr val="lt1"/>
              </a:buClr>
              <a:buSzPts val="1900"/>
              <a:buChar char="■"/>
              <a:defRPr>
                <a:solidFill>
                  <a:schemeClr val="lt1"/>
                </a:solidFill>
              </a:defRPr>
            </a:lvl6pPr>
            <a:lvl7pPr marL="3200400" lvl="6" indent="-349250" algn="ctr" rtl="0">
              <a:spcBef>
                <a:spcPts val="2100"/>
              </a:spcBef>
              <a:spcAft>
                <a:spcPts val="0"/>
              </a:spcAft>
              <a:buClr>
                <a:schemeClr val="lt1"/>
              </a:buClr>
              <a:buSzPts val="1900"/>
              <a:buChar char="●"/>
              <a:defRPr>
                <a:solidFill>
                  <a:schemeClr val="lt1"/>
                </a:solidFill>
              </a:defRPr>
            </a:lvl7pPr>
            <a:lvl8pPr marL="3657600" lvl="7" indent="-349250" algn="ctr" rtl="0">
              <a:spcBef>
                <a:spcPts val="2100"/>
              </a:spcBef>
              <a:spcAft>
                <a:spcPts val="0"/>
              </a:spcAft>
              <a:buClr>
                <a:schemeClr val="lt1"/>
              </a:buClr>
              <a:buSzPts val="1900"/>
              <a:buChar char="○"/>
              <a:defRPr>
                <a:solidFill>
                  <a:schemeClr val="lt1"/>
                </a:solidFill>
              </a:defRPr>
            </a:lvl8pPr>
            <a:lvl9pPr marL="4114800" lvl="8" indent="-349250" algn="ctr" rtl="0">
              <a:spcBef>
                <a:spcPts val="2100"/>
              </a:spcBef>
              <a:spcAft>
                <a:spcPts val="2100"/>
              </a:spcAft>
              <a:buClr>
                <a:schemeClr val="lt1"/>
              </a:buClr>
              <a:buSzPts val="1900"/>
              <a:buChar char="■"/>
              <a:defRPr>
                <a:solidFill>
                  <a:schemeClr val="lt1"/>
                </a:solidFill>
              </a:defRPr>
            </a:lvl9pPr>
          </a:lstStyle>
          <a:p>
            <a:endParaRPr/>
          </a:p>
        </p:txBody>
      </p:sp>
      <p:pic>
        <p:nvPicPr>
          <p:cNvPr id="216" name="Google Shape;216;p32"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
        <p:nvSpPr>
          <p:cNvPr id="217" name="Google Shape;217;p32"/>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1 1">
  <p:cSld name="BIG_NUMBER_1_1">
    <p:bg>
      <p:bgPr>
        <a:solidFill>
          <a:schemeClr val="dk1"/>
        </a:solidFill>
        <a:effectLst/>
      </p:bgPr>
    </p:bg>
    <p:spTree>
      <p:nvGrpSpPr>
        <p:cNvPr id="1" name="Shape 218"/>
        <p:cNvGrpSpPr/>
        <p:nvPr/>
      </p:nvGrpSpPr>
      <p:grpSpPr>
        <a:xfrm>
          <a:off x="0" y="0"/>
          <a:ext cx="0" cy="0"/>
          <a:chOff x="0" y="0"/>
          <a:chExt cx="0" cy="0"/>
        </a:xfrm>
      </p:grpSpPr>
      <p:grpSp>
        <p:nvGrpSpPr>
          <p:cNvPr id="219" name="Google Shape;219;p33"/>
          <p:cNvGrpSpPr/>
          <p:nvPr/>
        </p:nvGrpSpPr>
        <p:grpSpPr>
          <a:xfrm rot="10800000" flipH="1">
            <a:off x="8130968" y="4165674"/>
            <a:ext cx="4060732" cy="2707359"/>
            <a:chOff x="6098378" y="5"/>
            <a:chExt cx="3045625" cy="2030570"/>
          </a:xfrm>
        </p:grpSpPr>
        <p:sp>
          <p:nvSpPr>
            <p:cNvPr id="220" name="Google Shape;220;p3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p3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p3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3" name="Google Shape;223;p3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4" name="Google Shape;224;p3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5" name="Google Shape;225;p33"/>
          <p:cNvGrpSpPr/>
          <p:nvPr/>
        </p:nvGrpSpPr>
        <p:grpSpPr>
          <a:xfrm flipH="1">
            <a:off x="-18305" y="-18607"/>
            <a:ext cx="4060732" cy="2707359"/>
            <a:chOff x="6098378" y="5"/>
            <a:chExt cx="3045625" cy="2030570"/>
          </a:xfrm>
        </p:grpSpPr>
        <p:sp>
          <p:nvSpPr>
            <p:cNvPr id="226" name="Google Shape;226;p3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p3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3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3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3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1"/>
        <p:cNvGrpSpPr/>
        <p:nvPr/>
      </p:nvGrpSpPr>
      <p:grpSpPr>
        <a:xfrm>
          <a:off x="0" y="0"/>
          <a:ext cx="0" cy="0"/>
          <a:chOff x="0" y="0"/>
          <a:chExt cx="0" cy="0"/>
        </a:xfrm>
      </p:grpSpPr>
      <p:sp>
        <p:nvSpPr>
          <p:cNvPr id="232" name="Google Shape;232;p34"/>
          <p:cNvSpPr txBox="1">
            <a:spLocks noGrp="1"/>
          </p:cNvSpPr>
          <p:nvPr>
            <p:ph type="sldNum" idx="12"/>
          </p:nvPr>
        </p:nvSpPr>
        <p:spPr>
          <a:xfrm>
            <a:off x="11280567" y="6405900"/>
            <a:ext cx="731700" cy="3207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233" name="Google Shape;233;p34"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15600" y="343467"/>
            <a:ext cx="11360700" cy="810300"/>
          </a:xfrm>
          <a:prstGeom prst="rect">
            <a:avLst/>
          </a:prstGeom>
          <a:noFill/>
          <a:ln>
            <a:noFill/>
          </a:ln>
        </p:spPr>
        <p:txBody>
          <a:bodyPr spcFirstLastPara="1" wrap="square" lIns="121900" tIns="121900" rIns="121900" bIns="121900" anchor="t" anchorCtr="0"/>
          <a:lstStyle>
            <a:lvl1pPr lvl="0" rtl="0">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2pPr>
            <a:lvl3pPr lvl="2"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3pPr>
            <a:lvl4pPr lvl="3"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4pPr>
            <a:lvl5pPr lvl="4"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5pPr>
            <a:lvl6pPr lvl="5"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6pPr>
            <a:lvl7pPr lvl="6"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7pPr>
            <a:lvl8pPr lvl="7"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8pPr>
            <a:lvl9pPr lvl="8"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9pPr>
          </a:lstStyle>
          <a:p>
            <a:endParaRPr/>
          </a:p>
        </p:txBody>
      </p:sp>
      <p:sp>
        <p:nvSpPr>
          <p:cNvPr id="112" name="Google Shape;112;p19"/>
          <p:cNvSpPr txBox="1">
            <a:spLocks noGrp="1"/>
          </p:cNvSpPr>
          <p:nvPr>
            <p:ph type="body" idx="1"/>
          </p:nvPr>
        </p:nvSpPr>
        <p:spPr>
          <a:xfrm>
            <a:off x="415600" y="1639833"/>
            <a:ext cx="11360700" cy="4452000"/>
          </a:xfrm>
          <a:prstGeom prst="rect">
            <a:avLst/>
          </a:prstGeom>
          <a:noFill/>
          <a:ln>
            <a:noFill/>
          </a:ln>
        </p:spPr>
        <p:txBody>
          <a:bodyPr spcFirstLastPara="1" wrap="square" lIns="121900" tIns="121900" rIns="121900" bIns="121900" anchor="t" anchorCtr="0"/>
          <a:lstStyle>
            <a:lvl1pPr marL="457200" lvl="0" indent="-381000" rtl="0">
              <a:lnSpc>
                <a:spcPct val="115000"/>
              </a:lnSpc>
              <a:spcBef>
                <a:spcPts val="0"/>
              </a:spcBef>
              <a:spcAft>
                <a:spcPts val="0"/>
              </a:spcAft>
              <a:buClr>
                <a:schemeClr val="dk2"/>
              </a:buClr>
              <a:buSzPts val="2400"/>
              <a:buFont typeface="Roboto"/>
              <a:buChar char="●"/>
              <a:defRPr sz="2400">
                <a:solidFill>
                  <a:schemeClr val="dk2"/>
                </a:solidFill>
                <a:latin typeface="Roboto"/>
                <a:ea typeface="Roboto"/>
                <a:cs typeface="Roboto"/>
                <a:sym typeface="Roboto"/>
              </a:defRPr>
            </a:lvl1pPr>
            <a:lvl2pPr marL="914400" lvl="1"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rtl="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113" name="Google Shape;113;p19"/>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lt1"/>
                </a:solidFill>
                <a:latin typeface="Roboto"/>
                <a:ea typeface="Roboto"/>
                <a:cs typeface="Roboto"/>
                <a:sym typeface="Roboto"/>
              </a:defRPr>
            </a:lvl1pPr>
            <a:lvl2pPr lvl="1" algn="r" rtl="0">
              <a:buNone/>
              <a:defRPr sz="1300">
                <a:solidFill>
                  <a:schemeClr val="lt1"/>
                </a:solidFill>
                <a:latin typeface="Roboto"/>
                <a:ea typeface="Roboto"/>
                <a:cs typeface="Roboto"/>
                <a:sym typeface="Roboto"/>
              </a:defRPr>
            </a:lvl2pPr>
            <a:lvl3pPr lvl="2" algn="r" rtl="0">
              <a:buNone/>
              <a:defRPr sz="1300">
                <a:solidFill>
                  <a:schemeClr val="lt1"/>
                </a:solidFill>
                <a:latin typeface="Roboto"/>
                <a:ea typeface="Roboto"/>
                <a:cs typeface="Roboto"/>
                <a:sym typeface="Roboto"/>
              </a:defRPr>
            </a:lvl3pPr>
            <a:lvl4pPr lvl="3" algn="r" rtl="0">
              <a:buNone/>
              <a:defRPr sz="1300">
                <a:solidFill>
                  <a:schemeClr val="lt1"/>
                </a:solidFill>
                <a:latin typeface="Roboto"/>
                <a:ea typeface="Roboto"/>
                <a:cs typeface="Roboto"/>
                <a:sym typeface="Roboto"/>
              </a:defRPr>
            </a:lvl4pPr>
            <a:lvl5pPr lvl="4" algn="r" rtl="0">
              <a:buNone/>
              <a:defRPr sz="1300">
                <a:solidFill>
                  <a:schemeClr val="lt1"/>
                </a:solidFill>
                <a:latin typeface="Roboto"/>
                <a:ea typeface="Roboto"/>
                <a:cs typeface="Roboto"/>
                <a:sym typeface="Roboto"/>
              </a:defRPr>
            </a:lvl5pPr>
            <a:lvl6pPr lvl="5" algn="r" rtl="0">
              <a:buNone/>
              <a:defRPr sz="1300">
                <a:solidFill>
                  <a:schemeClr val="lt1"/>
                </a:solidFill>
                <a:latin typeface="Roboto"/>
                <a:ea typeface="Roboto"/>
                <a:cs typeface="Roboto"/>
                <a:sym typeface="Roboto"/>
              </a:defRPr>
            </a:lvl6pPr>
            <a:lvl7pPr lvl="6" algn="r" rtl="0">
              <a:buNone/>
              <a:defRPr sz="1300">
                <a:solidFill>
                  <a:schemeClr val="lt1"/>
                </a:solidFill>
                <a:latin typeface="Roboto"/>
                <a:ea typeface="Roboto"/>
                <a:cs typeface="Roboto"/>
                <a:sym typeface="Roboto"/>
              </a:defRPr>
            </a:lvl7pPr>
            <a:lvl8pPr lvl="7" algn="r" rtl="0">
              <a:buNone/>
              <a:defRPr sz="1300">
                <a:solidFill>
                  <a:schemeClr val="lt1"/>
                </a:solidFill>
                <a:latin typeface="Roboto"/>
                <a:ea typeface="Roboto"/>
                <a:cs typeface="Roboto"/>
                <a:sym typeface="Roboto"/>
              </a:defRPr>
            </a:lvl8pPr>
            <a:lvl9pPr lvl="8" algn="r" rtl="0">
              <a:buNone/>
              <a:defRPr sz="13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pic>
        <p:nvPicPr>
          <p:cNvPr id="312" name="Google Shape;312;p49"/>
          <p:cNvPicPr preferRelativeResize="0"/>
          <p:nvPr/>
        </p:nvPicPr>
        <p:blipFill rotWithShape="1">
          <a:blip r:embed="rId4">
            <a:alphaModFix/>
          </a:blip>
          <a:srcRect t="21654" r="9272" b="3752"/>
          <a:stretch/>
        </p:blipFill>
        <p:spPr>
          <a:xfrm>
            <a:off x="2049600" y="699"/>
            <a:ext cx="10142400" cy="2627900"/>
          </a:xfrm>
          <a:prstGeom prst="rect">
            <a:avLst/>
          </a:prstGeom>
          <a:noFill/>
          <a:ln>
            <a:noFill/>
          </a:ln>
        </p:spPr>
      </p:pic>
      <p:pic>
        <p:nvPicPr>
          <p:cNvPr id="315" name="Google Shape;315;p49"/>
          <p:cNvPicPr preferRelativeResize="0"/>
          <p:nvPr/>
        </p:nvPicPr>
        <p:blipFill>
          <a:blip r:embed="rId5">
            <a:alphaModFix/>
          </a:blip>
          <a:stretch>
            <a:fillRect/>
          </a:stretch>
        </p:blipFill>
        <p:spPr>
          <a:xfrm>
            <a:off x="9434900" y="3984450"/>
            <a:ext cx="2509470" cy="2719217"/>
          </a:xfrm>
          <a:prstGeom prst="rect">
            <a:avLst/>
          </a:prstGeom>
          <a:noFill/>
          <a:ln>
            <a:noFill/>
          </a:ln>
        </p:spPr>
      </p:pic>
      <p:pic>
        <p:nvPicPr>
          <p:cNvPr id="316" name="Google Shape;316;p49"/>
          <p:cNvPicPr preferRelativeResize="0"/>
          <p:nvPr/>
        </p:nvPicPr>
        <p:blipFill rotWithShape="1">
          <a:blip r:embed="rId6">
            <a:alphaModFix/>
          </a:blip>
          <a:srcRect l="28586" b="3353"/>
          <a:stretch/>
        </p:blipFill>
        <p:spPr>
          <a:xfrm>
            <a:off x="0" y="56000"/>
            <a:ext cx="1900834" cy="2627900"/>
          </a:xfrm>
          <a:prstGeom prst="rect">
            <a:avLst/>
          </a:prstGeom>
          <a:noFill/>
          <a:ln>
            <a:noFill/>
          </a:ln>
        </p:spPr>
      </p:pic>
      <p:sp>
        <p:nvSpPr>
          <p:cNvPr id="317" name="Google Shape;317;p49"/>
          <p:cNvSpPr txBox="1"/>
          <p:nvPr/>
        </p:nvSpPr>
        <p:spPr>
          <a:xfrm>
            <a:off x="743100" y="3189450"/>
            <a:ext cx="11448900" cy="1590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2100"/>
              </a:spcBef>
              <a:spcAft>
                <a:spcPts val="0"/>
              </a:spcAft>
              <a:buNone/>
            </a:pPr>
            <a:r>
              <a:rPr lang="en-US" sz="5400" b="1" dirty="0" smtClean="0">
                <a:solidFill>
                  <a:srgbClr val="FFFFFF"/>
                </a:solidFill>
                <a:latin typeface="Montserrat"/>
                <a:ea typeface="Montserrat"/>
                <a:cs typeface="Montserrat"/>
                <a:sym typeface="Montserrat"/>
              </a:rPr>
              <a:t>Blockchain Fundamentals</a:t>
            </a:r>
            <a:endParaRPr sz="5400" dirty="0" smtClean="0">
              <a:solidFill>
                <a:srgbClr val="FFFFFF"/>
              </a:solidFill>
              <a:latin typeface="Montserrat"/>
              <a:ea typeface="Montserrat"/>
              <a:cs typeface="Montserrat"/>
              <a:sym typeface="Montserrat"/>
            </a:endParaRPr>
          </a:p>
          <a:p>
            <a:pPr marL="0" lvl="0" indent="0" algn="l" rtl="0">
              <a:lnSpc>
                <a:spcPct val="90000"/>
              </a:lnSpc>
              <a:spcBef>
                <a:spcPts val="2100"/>
              </a:spcBef>
              <a:spcAft>
                <a:spcPts val="0"/>
              </a:spcAft>
              <a:buNone/>
            </a:pPr>
            <a:r>
              <a:rPr lang="en-US" sz="2100" dirty="0" smtClean="0">
                <a:solidFill>
                  <a:srgbClr val="FFFFFF"/>
                </a:solidFill>
                <a:latin typeface="Montserrat"/>
                <a:ea typeface="Montserrat"/>
                <a:cs typeface="Montserrat"/>
                <a:sym typeface="Montserrat"/>
              </a:rPr>
              <a:t>Sarang Parikh</a:t>
            </a:r>
          </a:p>
          <a:p>
            <a:pPr marL="0" lvl="0" indent="0" algn="l" rtl="0">
              <a:lnSpc>
                <a:spcPct val="90000"/>
              </a:lnSpc>
              <a:spcBef>
                <a:spcPts val="2100"/>
              </a:spcBef>
              <a:spcAft>
                <a:spcPts val="0"/>
              </a:spcAft>
              <a:buNone/>
            </a:pPr>
            <a:r>
              <a:rPr lang="en-US" sz="2100" dirty="0" smtClean="0">
                <a:solidFill>
                  <a:srgbClr val="FFFFFF"/>
                </a:solidFill>
                <a:latin typeface="Montserrat"/>
                <a:ea typeface="Montserrat"/>
                <a:cs typeface="Montserrat"/>
                <a:sym typeface="Montserrat"/>
              </a:rPr>
              <a:t>Order of Satoshi </a:t>
            </a:r>
            <a:r>
              <a:rPr lang="en-US" sz="2100" smtClean="0">
                <a:solidFill>
                  <a:srgbClr val="FFFFFF"/>
                </a:solidFill>
                <a:latin typeface="Montserrat"/>
                <a:ea typeface="Montserrat"/>
                <a:cs typeface="Montserrat"/>
                <a:sym typeface="Montserrat"/>
              </a:rPr>
              <a:t>| nmit.ac.in/blockchain</a:t>
            </a:r>
            <a:endParaRPr sz="2100"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Blocks</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10</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6" y="3066905"/>
            <a:ext cx="10529109" cy="1701038"/>
          </a:xfrm>
          <a:prstGeom prst="rect">
            <a:avLst/>
          </a:prstGeom>
          <a:noFill/>
          <a:ln>
            <a:noFill/>
          </a:ln>
        </p:spPr>
        <p:txBody>
          <a:bodyPr spcFirstLastPara="1" wrap="square" lIns="91425" tIns="91425" rIns="91425" bIns="91425" numCol="1" anchor="ctr" anchorCtr="0">
            <a:noAutofit/>
          </a:bodyPr>
          <a:lstStyle/>
          <a:p>
            <a:pPr marL="457200" indent="-368300">
              <a:buClr>
                <a:srgbClr val="434343"/>
              </a:buClr>
              <a:buSzPts val="2200"/>
              <a:buFont typeface="Helvetica"/>
              <a:buChar char="●"/>
              <a:defRPr sz="2200"/>
            </a:pPr>
            <a:r>
              <a:rPr lang="en-US" sz="2400" dirty="0">
                <a:solidFill>
                  <a:schemeClr val="bg1"/>
                </a:solidFill>
              </a:rPr>
              <a:t>Every ten minutes on average, miners generate a new block that contains all the transactions since the last block</a:t>
            </a:r>
            <a:r>
              <a:rPr lang="en-US" sz="2400" dirty="0" smtClean="0">
                <a:solidFill>
                  <a:schemeClr val="bg1"/>
                </a:solidFill>
              </a:rPr>
              <a:t>.</a:t>
            </a:r>
          </a:p>
          <a:p>
            <a:pPr marL="88900">
              <a:buClr>
                <a:srgbClr val="434343"/>
              </a:buClr>
              <a:buSzPts val="2200"/>
              <a:defRPr sz="2200"/>
            </a:pPr>
            <a:endParaRPr lang="en-US" sz="2400" dirty="0">
              <a:solidFill>
                <a:schemeClr val="bg1"/>
              </a:solidFill>
            </a:endParaRPr>
          </a:p>
          <a:p>
            <a:pPr marL="457200" indent="-368300">
              <a:buClr>
                <a:srgbClr val="434343"/>
              </a:buClr>
              <a:buSzPts val="2200"/>
              <a:buFont typeface="Helvetica"/>
              <a:buChar char="●"/>
              <a:defRPr sz="2200"/>
            </a:pPr>
            <a:r>
              <a:rPr lang="en-US" sz="2400" dirty="0">
                <a:solidFill>
                  <a:schemeClr val="bg1"/>
                </a:solidFill>
              </a:rPr>
              <a:t>New transactions are constantly flowing into the network from user wallets and other applications. </a:t>
            </a:r>
            <a:endParaRPr lang="en-US" sz="2400" dirty="0" smtClean="0">
              <a:solidFill>
                <a:schemeClr val="bg1"/>
              </a:solidFill>
            </a:endParaRPr>
          </a:p>
          <a:p>
            <a:pPr marL="88900">
              <a:buClr>
                <a:srgbClr val="434343"/>
              </a:buClr>
              <a:buSzPts val="2200"/>
              <a:defRPr sz="2200"/>
            </a:pPr>
            <a:endParaRPr lang="en-US" sz="2400" dirty="0">
              <a:solidFill>
                <a:schemeClr val="bg1"/>
              </a:solidFill>
            </a:endParaRPr>
          </a:p>
          <a:p>
            <a:pPr marL="457200" indent="-368300">
              <a:buClr>
                <a:srgbClr val="434343"/>
              </a:buClr>
              <a:buSzPts val="2200"/>
              <a:buFont typeface="Helvetica"/>
              <a:buChar char="●"/>
              <a:defRPr sz="2200"/>
            </a:pPr>
            <a:r>
              <a:rPr lang="en-US" sz="2400" dirty="0">
                <a:solidFill>
                  <a:schemeClr val="bg1"/>
                </a:solidFill>
              </a:rPr>
              <a:t>As these are seen by the bitcoin network nodes, they get added to a temporary “pool” of unverified transactions maintained by each node. </a:t>
            </a:r>
            <a:endParaRPr lang="en-US" sz="2400" dirty="0" smtClean="0">
              <a:solidFill>
                <a:schemeClr val="bg1"/>
              </a:solidFill>
            </a:endParaRPr>
          </a:p>
          <a:p>
            <a:pPr marL="88900">
              <a:buClr>
                <a:srgbClr val="434343"/>
              </a:buClr>
              <a:buSzPts val="2200"/>
              <a:defRPr sz="2200"/>
            </a:pPr>
            <a:endParaRPr lang="en-US" sz="2400" dirty="0">
              <a:solidFill>
                <a:schemeClr val="bg1"/>
              </a:solidFill>
            </a:endParaRPr>
          </a:p>
          <a:p>
            <a:pPr marL="457200" indent="-368300">
              <a:buClr>
                <a:srgbClr val="434343"/>
              </a:buClr>
              <a:buSzPts val="2200"/>
              <a:buFont typeface="Helvetica"/>
              <a:buChar char="●"/>
              <a:defRPr sz="2200"/>
            </a:pPr>
            <a:r>
              <a:rPr lang="en-US" sz="2400" dirty="0">
                <a:solidFill>
                  <a:schemeClr val="bg1"/>
                </a:solidFill>
              </a:rPr>
              <a:t>As miners build a new block, they add unverified transactions prioritized by the highest-fee transactions from this pool to a new block and then attempt to solve a very hard problem (aka Proof-of-Work) to prove the validity of that new block. </a:t>
            </a:r>
            <a:endParaRPr lang="en-US" sz="2400" dirty="0" smtClean="0">
              <a:solidFill>
                <a:schemeClr val="bg1"/>
              </a:solidFill>
            </a:endParaRPr>
          </a:p>
          <a:p>
            <a:pPr marL="88900">
              <a:buClr>
                <a:srgbClr val="434343"/>
              </a:buClr>
              <a:buSzPts val="2200"/>
              <a:defRPr sz="2200"/>
            </a:pPr>
            <a:endParaRPr lang="en-US" sz="2400" dirty="0">
              <a:solidFill>
                <a:schemeClr val="bg1"/>
              </a:solidFill>
            </a:endParaRPr>
          </a:p>
          <a:p>
            <a:pPr marL="457200" indent="-368300">
              <a:buClr>
                <a:srgbClr val="434343"/>
              </a:buClr>
              <a:buSzPts val="2200"/>
              <a:buFont typeface="Helvetica"/>
              <a:buChar char="●"/>
              <a:defRPr sz="2200"/>
            </a:pPr>
            <a:r>
              <a:rPr lang="en-US" sz="2400" dirty="0">
                <a:solidFill>
                  <a:schemeClr val="bg1"/>
                </a:solidFill>
              </a:rPr>
              <a:t>The process of mining is explained in detail in later section.</a:t>
            </a:r>
          </a:p>
        </p:txBody>
      </p:sp>
    </p:spTree>
    <p:extLst>
      <p:ext uri="{BB962C8B-B14F-4D97-AF65-F5344CB8AC3E}">
        <p14:creationId xmlns:p14="http://schemas.microsoft.com/office/powerpoint/2010/main" val="313182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How does it Work?</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11</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7" y="3066905"/>
            <a:ext cx="6727818" cy="1701038"/>
          </a:xfrm>
          <a:prstGeom prst="rect">
            <a:avLst/>
          </a:prstGeom>
          <a:noFill/>
          <a:ln>
            <a:noFill/>
          </a:ln>
        </p:spPr>
        <p:txBody>
          <a:bodyPr spcFirstLastPara="1" wrap="square" lIns="91425" tIns="91425" rIns="91425" bIns="91425" numCol="1" anchor="ctr" anchorCtr="0">
            <a:noAutofit/>
          </a:bodyPr>
          <a:lstStyle/>
          <a:p>
            <a:pPr>
              <a:lnSpc>
                <a:spcPct val="115000"/>
              </a:lnSpc>
              <a:defRPr>
                <a:solidFill>
                  <a:srgbClr val="000000"/>
                </a:solidFill>
              </a:defRPr>
            </a:pPr>
            <a:endParaRPr lang="en-US" sz="2000" dirty="0">
              <a:solidFill>
                <a:schemeClr val="bg1"/>
              </a:solidFill>
              <a:latin typeface="Roboto"/>
              <a:ea typeface="Roboto"/>
              <a:cs typeface="Roboto"/>
              <a:sym typeface="Roboto"/>
            </a:endParaRPr>
          </a:p>
          <a:p>
            <a:pPr>
              <a:lnSpc>
                <a:spcPct val="115000"/>
              </a:lnSpc>
              <a:defRPr sz="1600" b="1">
                <a:latin typeface="Roboto"/>
                <a:ea typeface="Roboto"/>
                <a:cs typeface="Roboto"/>
                <a:sym typeface="Roboto"/>
              </a:defRPr>
            </a:pPr>
            <a:r>
              <a:rPr lang="en-US" sz="2400" dirty="0">
                <a:solidFill>
                  <a:schemeClr val="bg1"/>
                </a:solidFill>
              </a:rPr>
              <a:t>You need a lot of computers talking to each other</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The are called nodes on the network  </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Transactions can be submitted to any node</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The nodes send any transactions they receive to all the nodes they are connected to</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Those node send the transactions on to the nodes they are connected to</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Eventually all the nodes get a copy of the transaction</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At this stage the transaction is not yet processed</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The transactions get put into a batch for processing (generally called a block of transactions)</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Each node processes the same transactions in the same block (that’s called consensus)</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2000" dirty="0">
                <a:solidFill>
                  <a:schemeClr val="bg1"/>
                </a:solidFill>
              </a:rPr>
              <a:t>How we reach consensus is covered in the next slide</a:t>
            </a:r>
          </a:p>
          <a:p>
            <a:pPr>
              <a:lnSpc>
                <a:spcPct val="115000"/>
              </a:lnSpc>
              <a:defRPr>
                <a:solidFill>
                  <a:srgbClr val="000000"/>
                </a:solidFill>
              </a:defRPr>
            </a:pPr>
            <a:endParaRPr lang="en-US" sz="2000" dirty="0">
              <a:solidFill>
                <a:schemeClr val="bg1"/>
              </a:solidFill>
              <a:latin typeface="Roboto"/>
              <a:ea typeface="Roboto"/>
              <a:cs typeface="Roboto"/>
              <a:sym typeface="Roboto"/>
            </a:endParaRPr>
          </a:p>
        </p:txBody>
      </p:sp>
      <p:sp>
        <p:nvSpPr>
          <p:cNvPr id="7" name="Google Shape;423;p43"/>
          <p:cNvSpPr/>
          <p:nvPr/>
        </p:nvSpPr>
        <p:spPr>
          <a:xfrm>
            <a:off x="6369736" y="1764255"/>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8" name="Google Shape;424;p43"/>
          <p:cNvSpPr/>
          <p:nvPr/>
        </p:nvSpPr>
        <p:spPr>
          <a:xfrm>
            <a:off x="8283741" y="1236477"/>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9" name="Google Shape;425;p43"/>
          <p:cNvSpPr/>
          <p:nvPr/>
        </p:nvSpPr>
        <p:spPr>
          <a:xfrm>
            <a:off x="9660211" y="3883787"/>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10" name="Google Shape;426;p43"/>
          <p:cNvSpPr/>
          <p:nvPr/>
        </p:nvSpPr>
        <p:spPr>
          <a:xfrm>
            <a:off x="10876199" y="1934882"/>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11" name="Google Shape;427;p43"/>
          <p:cNvSpPr/>
          <p:nvPr/>
        </p:nvSpPr>
        <p:spPr>
          <a:xfrm>
            <a:off x="7520136" y="3805029"/>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cxnSp>
        <p:nvCxnSpPr>
          <p:cNvPr id="12" name="Google Shape;428;p43"/>
          <p:cNvCxnSpPr>
            <a:stCxn id="9" idx="0"/>
            <a:endCxn id="10" idx="0"/>
          </p:cNvCxnSpPr>
          <p:nvPr/>
        </p:nvCxnSpPr>
        <p:spPr>
          <a:xfrm flipV="1">
            <a:off x="10110211" y="2355482"/>
            <a:ext cx="1215989" cy="1948906"/>
          </a:xfrm>
          <a:prstGeom prst="straightConnector1">
            <a:avLst/>
          </a:prstGeom>
          <a:ln w="19050">
            <a:solidFill>
              <a:schemeClr val="accent6"/>
            </a:solidFill>
            <a:headEnd type="triangle"/>
            <a:tailEnd type="triangle"/>
          </a:ln>
        </p:spPr>
      </p:cxnSp>
      <p:sp>
        <p:nvSpPr>
          <p:cNvPr id="13" name="Google Shape;429;p43"/>
          <p:cNvSpPr/>
          <p:nvPr/>
        </p:nvSpPr>
        <p:spPr>
          <a:xfrm flipH="1" flipV="1">
            <a:off x="9051940" y="1954486"/>
            <a:ext cx="966301" cy="1929602"/>
          </a:xfrm>
          <a:prstGeom prst="line">
            <a:avLst/>
          </a:prstGeom>
          <a:ln w="19050">
            <a:solidFill>
              <a:schemeClr val="accent6"/>
            </a:solidFill>
            <a:headEnd type="triangle"/>
            <a:tailEnd type="triangle"/>
          </a:ln>
        </p:spPr>
        <p:txBody>
          <a:bodyPr lIns="45719" rIns="45719"/>
          <a:lstStyle/>
          <a:p>
            <a:endParaRPr/>
          </a:p>
        </p:txBody>
      </p:sp>
      <p:cxnSp>
        <p:nvCxnSpPr>
          <p:cNvPr id="14" name="Google Shape;430;p43"/>
          <p:cNvCxnSpPr>
            <a:stCxn id="10" idx="0"/>
            <a:endCxn id="8" idx="0"/>
          </p:cNvCxnSpPr>
          <p:nvPr/>
        </p:nvCxnSpPr>
        <p:spPr>
          <a:xfrm flipH="1" flipV="1">
            <a:off x="8733741" y="1657077"/>
            <a:ext cx="2592459" cy="698406"/>
          </a:xfrm>
          <a:prstGeom prst="straightConnector1">
            <a:avLst/>
          </a:prstGeom>
          <a:ln w="19050">
            <a:solidFill>
              <a:schemeClr val="accent6"/>
            </a:solidFill>
            <a:headEnd type="triangle"/>
            <a:tailEnd type="triangle"/>
          </a:ln>
        </p:spPr>
      </p:cxnSp>
      <p:cxnSp>
        <p:nvCxnSpPr>
          <p:cNvPr id="15" name="Google Shape;431;p43"/>
          <p:cNvCxnSpPr>
            <a:stCxn id="11" idx="0"/>
            <a:endCxn id="8" idx="0"/>
          </p:cNvCxnSpPr>
          <p:nvPr/>
        </p:nvCxnSpPr>
        <p:spPr>
          <a:xfrm flipV="1">
            <a:off x="7970136" y="1657077"/>
            <a:ext cx="763606" cy="2568553"/>
          </a:xfrm>
          <a:prstGeom prst="straightConnector1">
            <a:avLst/>
          </a:prstGeom>
          <a:ln w="19050">
            <a:solidFill>
              <a:schemeClr val="accent6"/>
            </a:solidFill>
            <a:headEnd type="triangle"/>
            <a:tailEnd type="triangle"/>
          </a:ln>
        </p:spPr>
      </p:cxnSp>
      <p:cxnSp>
        <p:nvCxnSpPr>
          <p:cNvPr id="16" name="Google Shape;432;p43"/>
          <p:cNvCxnSpPr>
            <a:stCxn id="9" idx="0"/>
            <a:endCxn id="11" idx="0"/>
          </p:cNvCxnSpPr>
          <p:nvPr/>
        </p:nvCxnSpPr>
        <p:spPr>
          <a:xfrm flipH="1" flipV="1">
            <a:off x="7970136" y="4225629"/>
            <a:ext cx="2140076" cy="78759"/>
          </a:xfrm>
          <a:prstGeom prst="straightConnector1">
            <a:avLst/>
          </a:prstGeom>
          <a:ln w="19050">
            <a:solidFill>
              <a:schemeClr val="accent6"/>
            </a:solidFill>
            <a:headEnd type="triangle"/>
            <a:tailEnd type="triangle"/>
          </a:ln>
        </p:spPr>
      </p:cxnSp>
      <p:cxnSp>
        <p:nvCxnSpPr>
          <p:cNvPr id="17" name="Google Shape;433;p43"/>
          <p:cNvCxnSpPr>
            <a:stCxn id="8" idx="0"/>
            <a:endCxn id="7" idx="0"/>
          </p:cNvCxnSpPr>
          <p:nvPr/>
        </p:nvCxnSpPr>
        <p:spPr>
          <a:xfrm flipH="1">
            <a:off x="6819736" y="1657077"/>
            <a:ext cx="1914006" cy="527779"/>
          </a:xfrm>
          <a:prstGeom prst="straightConnector1">
            <a:avLst/>
          </a:prstGeom>
          <a:ln w="19050">
            <a:solidFill>
              <a:schemeClr val="accent6"/>
            </a:solidFill>
            <a:headEnd type="triangle"/>
            <a:tailEnd type="triangle"/>
          </a:ln>
        </p:spPr>
      </p:cxnSp>
      <p:cxnSp>
        <p:nvCxnSpPr>
          <p:cNvPr id="18" name="Google Shape;434;p43"/>
          <p:cNvCxnSpPr>
            <a:stCxn id="11" idx="0"/>
            <a:endCxn id="7" idx="0"/>
          </p:cNvCxnSpPr>
          <p:nvPr/>
        </p:nvCxnSpPr>
        <p:spPr>
          <a:xfrm flipH="1" flipV="1">
            <a:off x="6819736" y="2184855"/>
            <a:ext cx="1150401" cy="2040775"/>
          </a:xfrm>
          <a:prstGeom prst="straightConnector1">
            <a:avLst/>
          </a:prstGeom>
          <a:ln w="19050">
            <a:solidFill>
              <a:schemeClr val="accent6"/>
            </a:solidFill>
            <a:headEnd type="triangle"/>
            <a:tailEnd type="triangle"/>
          </a:ln>
        </p:spPr>
      </p:cxnSp>
    </p:spTree>
    <p:extLst>
      <p:ext uri="{BB962C8B-B14F-4D97-AF65-F5344CB8AC3E}">
        <p14:creationId xmlns:p14="http://schemas.microsoft.com/office/powerpoint/2010/main" val="1352323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How does it Work?</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12</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7" y="3066905"/>
            <a:ext cx="6727818" cy="1701038"/>
          </a:xfrm>
          <a:prstGeom prst="rect">
            <a:avLst/>
          </a:prstGeom>
          <a:noFill/>
          <a:ln>
            <a:noFill/>
          </a:ln>
        </p:spPr>
        <p:txBody>
          <a:bodyPr spcFirstLastPara="1" wrap="square" lIns="91425" tIns="91425" rIns="91425" bIns="91425" numCol="1" anchor="ctr" anchorCtr="0">
            <a:noAutofit/>
          </a:bodyPr>
          <a:lstStyle/>
          <a:p>
            <a:pPr>
              <a:lnSpc>
                <a:spcPct val="115000"/>
              </a:lnSpc>
              <a:defRPr>
                <a:solidFill>
                  <a:srgbClr val="000000"/>
                </a:solidFill>
              </a:defRPr>
            </a:pPr>
            <a:endParaRPr lang="en-US" sz="1600" dirty="0">
              <a:solidFill>
                <a:schemeClr val="bg1"/>
              </a:solidFill>
              <a:latin typeface="Roboto"/>
              <a:ea typeface="Roboto"/>
              <a:cs typeface="Roboto"/>
              <a:sym typeface="Roboto"/>
            </a:endParaRPr>
          </a:p>
          <a:p>
            <a:pPr>
              <a:lnSpc>
                <a:spcPct val="115000"/>
              </a:lnSpc>
              <a:defRPr sz="1600" b="1">
                <a:latin typeface="Roboto"/>
                <a:ea typeface="Roboto"/>
                <a:cs typeface="Roboto"/>
                <a:sym typeface="Roboto"/>
              </a:defRPr>
            </a:pPr>
            <a:r>
              <a:rPr lang="en-US" sz="1800" dirty="0">
                <a:solidFill>
                  <a:schemeClr val="bg1"/>
                </a:solidFill>
              </a:rPr>
              <a:t>Reaching consensus</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One of the nodes has to be the leader</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The leader's job is to create the next batch of transactions (block) and let every other node on the network know “These are the transactions we are processing”</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How is the leader chosen? - It depends  </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Many public </a:t>
            </a:r>
            <a:r>
              <a:rPr lang="en-US" sz="1600" dirty="0" err="1">
                <a:solidFill>
                  <a:schemeClr val="bg1"/>
                </a:solidFill>
              </a:rPr>
              <a:t>blockchains</a:t>
            </a:r>
            <a:r>
              <a:rPr lang="en-US" sz="1600" dirty="0">
                <a:solidFill>
                  <a:schemeClr val="bg1"/>
                </a:solidFill>
              </a:rPr>
              <a:t> use Proof of Work (Meritocracy).  You have the right to be leader because you have worked hard.  It’s a good system.  So for every block everyone works hard for the right to lead that round.  </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Proof of Stake (Capitalism).  You have the right to be leader because you have invested a lot of money into the network</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RAFT (Democracy).  Each leader is elected by the other nodes and has a term of office.  His leadership terminates when his term is over or he dies.  Then the next leader is elected</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Round Robin (Oprah Winfrey leadership).  Everyone gets a turn to be leader</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Proof of Authority (Monarchy)</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lang="en-US" sz="1600" dirty="0">
                <a:solidFill>
                  <a:schemeClr val="bg1"/>
                </a:solidFill>
              </a:rPr>
              <a:t>Single leader for life (Dictatorship)</a:t>
            </a:r>
          </a:p>
          <a:p>
            <a:pPr>
              <a:lnSpc>
                <a:spcPct val="115000"/>
              </a:lnSpc>
              <a:defRPr>
                <a:solidFill>
                  <a:srgbClr val="000000"/>
                </a:solidFill>
              </a:defRPr>
            </a:pPr>
            <a:endParaRPr lang="en-US" sz="1600" dirty="0">
              <a:solidFill>
                <a:schemeClr val="bg1"/>
              </a:solidFill>
              <a:latin typeface="Roboto"/>
              <a:ea typeface="Roboto"/>
              <a:cs typeface="Roboto"/>
              <a:sym typeface="Roboto"/>
            </a:endParaRPr>
          </a:p>
        </p:txBody>
      </p:sp>
      <p:sp>
        <p:nvSpPr>
          <p:cNvPr id="19" name="Google Shape;445;p44"/>
          <p:cNvSpPr/>
          <p:nvPr/>
        </p:nvSpPr>
        <p:spPr>
          <a:xfrm>
            <a:off x="6605803" y="2185321"/>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20" name="Google Shape;446;p44"/>
          <p:cNvSpPr/>
          <p:nvPr/>
        </p:nvSpPr>
        <p:spPr>
          <a:xfrm>
            <a:off x="8519808" y="1657543"/>
            <a:ext cx="900001" cy="841201"/>
          </a:xfrm>
          <a:prstGeom prst="ellipse">
            <a:avLst/>
          </a:prstGeom>
          <a:solidFill>
            <a:srgbClr val="FFD966"/>
          </a:solidFill>
          <a:ln w="38100">
            <a:solidFill>
              <a:srgbClr val="2A3990"/>
            </a:solidFill>
          </a:ln>
        </p:spPr>
        <p:txBody>
          <a:bodyPr lIns="45719" rIns="45719" anchor="ctr"/>
          <a:lstStyle/>
          <a:p>
            <a:pPr>
              <a:defRPr>
                <a:solidFill>
                  <a:srgbClr val="000000"/>
                </a:solidFill>
              </a:defRPr>
            </a:pPr>
            <a:endParaRPr/>
          </a:p>
        </p:txBody>
      </p:sp>
      <p:sp>
        <p:nvSpPr>
          <p:cNvPr id="21" name="Google Shape;447;p44"/>
          <p:cNvSpPr/>
          <p:nvPr/>
        </p:nvSpPr>
        <p:spPr>
          <a:xfrm>
            <a:off x="9896278" y="4304853"/>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22" name="Google Shape;448;p44"/>
          <p:cNvSpPr/>
          <p:nvPr/>
        </p:nvSpPr>
        <p:spPr>
          <a:xfrm>
            <a:off x="11112266" y="2355948"/>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sp>
        <p:nvSpPr>
          <p:cNvPr id="23" name="Google Shape;449;p44"/>
          <p:cNvSpPr/>
          <p:nvPr/>
        </p:nvSpPr>
        <p:spPr>
          <a:xfrm>
            <a:off x="7756203" y="4226095"/>
            <a:ext cx="900001" cy="841201"/>
          </a:xfrm>
          <a:prstGeom prst="ellipse">
            <a:avLst/>
          </a:prstGeom>
          <a:ln w="38100">
            <a:solidFill>
              <a:srgbClr val="2A3990"/>
            </a:solidFill>
          </a:ln>
        </p:spPr>
        <p:txBody>
          <a:bodyPr lIns="45719" rIns="45719" anchor="ctr"/>
          <a:lstStyle/>
          <a:p>
            <a:pPr>
              <a:defRPr>
                <a:solidFill>
                  <a:srgbClr val="000000"/>
                </a:solidFill>
              </a:defRPr>
            </a:pPr>
            <a:endParaRPr/>
          </a:p>
        </p:txBody>
      </p:sp>
      <p:cxnSp>
        <p:nvCxnSpPr>
          <p:cNvPr id="24" name="Google Shape;450;p44"/>
          <p:cNvCxnSpPr>
            <a:stCxn id="21" idx="0"/>
            <a:endCxn id="22" idx="0"/>
          </p:cNvCxnSpPr>
          <p:nvPr/>
        </p:nvCxnSpPr>
        <p:spPr>
          <a:xfrm flipV="1">
            <a:off x="10346278" y="2776548"/>
            <a:ext cx="1215989" cy="1948906"/>
          </a:xfrm>
          <a:prstGeom prst="straightConnector1">
            <a:avLst/>
          </a:prstGeom>
          <a:ln w="19050">
            <a:solidFill>
              <a:schemeClr val="accent6"/>
            </a:solidFill>
            <a:headEnd type="triangle"/>
            <a:tailEnd type="triangle"/>
          </a:ln>
        </p:spPr>
      </p:cxnSp>
      <p:sp>
        <p:nvSpPr>
          <p:cNvPr id="25" name="Google Shape;451;p44"/>
          <p:cNvSpPr/>
          <p:nvPr/>
        </p:nvSpPr>
        <p:spPr>
          <a:xfrm flipH="1" flipV="1">
            <a:off x="9288007" y="2375552"/>
            <a:ext cx="966301" cy="1929602"/>
          </a:xfrm>
          <a:prstGeom prst="line">
            <a:avLst/>
          </a:prstGeom>
          <a:ln w="19050">
            <a:solidFill>
              <a:schemeClr val="accent6"/>
            </a:solidFill>
            <a:headEnd type="triangle"/>
            <a:tailEnd type="triangle"/>
          </a:ln>
        </p:spPr>
        <p:txBody>
          <a:bodyPr lIns="45719" rIns="45719"/>
          <a:lstStyle/>
          <a:p>
            <a:endParaRPr/>
          </a:p>
        </p:txBody>
      </p:sp>
      <p:cxnSp>
        <p:nvCxnSpPr>
          <p:cNvPr id="26" name="Google Shape;452;p44"/>
          <p:cNvCxnSpPr>
            <a:stCxn id="22" idx="0"/>
            <a:endCxn id="20" idx="0"/>
          </p:cNvCxnSpPr>
          <p:nvPr/>
        </p:nvCxnSpPr>
        <p:spPr>
          <a:xfrm flipH="1" flipV="1">
            <a:off x="8969808" y="2078143"/>
            <a:ext cx="2592459" cy="698406"/>
          </a:xfrm>
          <a:prstGeom prst="straightConnector1">
            <a:avLst/>
          </a:prstGeom>
          <a:ln w="19050">
            <a:solidFill>
              <a:schemeClr val="accent6"/>
            </a:solidFill>
            <a:headEnd type="triangle"/>
            <a:tailEnd type="triangle"/>
          </a:ln>
        </p:spPr>
      </p:cxnSp>
      <p:cxnSp>
        <p:nvCxnSpPr>
          <p:cNvPr id="27" name="Google Shape;453;p44"/>
          <p:cNvCxnSpPr>
            <a:stCxn id="23" idx="0"/>
            <a:endCxn id="20" idx="0"/>
          </p:cNvCxnSpPr>
          <p:nvPr/>
        </p:nvCxnSpPr>
        <p:spPr>
          <a:xfrm flipV="1">
            <a:off x="8206203" y="2078143"/>
            <a:ext cx="763606" cy="2568553"/>
          </a:xfrm>
          <a:prstGeom prst="straightConnector1">
            <a:avLst/>
          </a:prstGeom>
          <a:ln w="19050">
            <a:solidFill>
              <a:schemeClr val="accent6"/>
            </a:solidFill>
            <a:headEnd type="triangle"/>
            <a:tailEnd type="triangle"/>
          </a:ln>
        </p:spPr>
      </p:cxnSp>
      <p:cxnSp>
        <p:nvCxnSpPr>
          <p:cNvPr id="28" name="Google Shape;454;p44"/>
          <p:cNvCxnSpPr>
            <a:stCxn id="21" idx="0"/>
            <a:endCxn id="23" idx="0"/>
          </p:cNvCxnSpPr>
          <p:nvPr/>
        </p:nvCxnSpPr>
        <p:spPr>
          <a:xfrm flipH="1" flipV="1">
            <a:off x="8206203" y="4646695"/>
            <a:ext cx="2140076" cy="78759"/>
          </a:xfrm>
          <a:prstGeom prst="straightConnector1">
            <a:avLst/>
          </a:prstGeom>
          <a:ln w="19050">
            <a:solidFill>
              <a:schemeClr val="accent6"/>
            </a:solidFill>
            <a:headEnd type="triangle"/>
            <a:tailEnd type="triangle"/>
          </a:ln>
        </p:spPr>
      </p:cxnSp>
      <p:cxnSp>
        <p:nvCxnSpPr>
          <p:cNvPr id="29" name="Google Shape;455;p44"/>
          <p:cNvCxnSpPr>
            <a:stCxn id="20" idx="0"/>
            <a:endCxn id="19" idx="0"/>
          </p:cNvCxnSpPr>
          <p:nvPr/>
        </p:nvCxnSpPr>
        <p:spPr>
          <a:xfrm flipH="1">
            <a:off x="7055803" y="2078143"/>
            <a:ext cx="1914006" cy="527779"/>
          </a:xfrm>
          <a:prstGeom prst="straightConnector1">
            <a:avLst/>
          </a:prstGeom>
          <a:ln w="19050">
            <a:solidFill>
              <a:schemeClr val="accent6"/>
            </a:solidFill>
            <a:headEnd type="triangle"/>
            <a:tailEnd type="triangle"/>
          </a:ln>
        </p:spPr>
      </p:cxnSp>
      <p:cxnSp>
        <p:nvCxnSpPr>
          <p:cNvPr id="30" name="Google Shape;456;p44"/>
          <p:cNvCxnSpPr>
            <a:stCxn id="23" idx="0"/>
            <a:endCxn id="19" idx="0"/>
          </p:cNvCxnSpPr>
          <p:nvPr/>
        </p:nvCxnSpPr>
        <p:spPr>
          <a:xfrm flipH="1" flipV="1">
            <a:off x="7055803" y="2605921"/>
            <a:ext cx="1150401" cy="2040775"/>
          </a:xfrm>
          <a:prstGeom prst="straightConnector1">
            <a:avLst/>
          </a:prstGeom>
          <a:ln w="19050">
            <a:solidFill>
              <a:schemeClr val="accent6"/>
            </a:solidFill>
            <a:headEnd type="triangle"/>
            <a:tailEnd type="triangle"/>
          </a:ln>
        </p:spPr>
      </p:cxnSp>
    </p:spTree>
    <p:extLst>
      <p:ext uri="{BB962C8B-B14F-4D97-AF65-F5344CB8AC3E}">
        <p14:creationId xmlns:p14="http://schemas.microsoft.com/office/powerpoint/2010/main" val="3606956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Clients</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13</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pic>
        <p:nvPicPr>
          <p:cNvPr id="31" name="Screen Shot 2019-02-16 at 1.28.54 PM.png" descr="Screen Shot 2019-02-16 at 1.28.54 PM.png"/>
          <p:cNvPicPr>
            <a:picLocks noChangeAspect="1"/>
          </p:cNvPicPr>
          <p:nvPr/>
        </p:nvPicPr>
        <p:blipFill>
          <a:blip r:embed="rId3">
            <a:extLst/>
          </a:blip>
          <a:stretch>
            <a:fillRect/>
          </a:stretch>
        </p:blipFill>
        <p:spPr>
          <a:xfrm>
            <a:off x="522299" y="1354634"/>
            <a:ext cx="10810281" cy="4912192"/>
          </a:xfrm>
          <a:prstGeom prst="rect">
            <a:avLst/>
          </a:prstGeom>
          <a:ln w="12700">
            <a:miter lim="400000"/>
          </a:ln>
        </p:spPr>
      </p:pic>
    </p:spTree>
    <p:extLst>
      <p:ext uri="{BB962C8B-B14F-4D97-AF65-F5344CB8AC3E}">
        <p14:creationId xmlns:p14="http://schemas.microsoft.com/office/powerpoint/2010/main" val="70402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341678" y="2890732"/>
            <a:ext cx="11539200" cy="810300"/>
          </a:xfrm>
          <a:prstGeom prst="rect">
            <a:avLst/>
          </a:prstGeom>
        </p:spPr>
        <p:txBody>
          <a:bodyPr spcFirstLastPara="1" wrap="square" lIns="121900" tIns="121900" rIns="121900" bIns="121900" anchor="t" anchorCtr="0">
            <a:noAutofit/>
          </a:bodyPr>
          <a:lstStyle/>
          <a:p>
            <a:pPr lvl="0"/>
            <a:r>
              <a:rPr lang="en-US" sz="3200" dirty="0" err="1" smtClean="0">
                <a:solidFill>
                  <a:schemeClr val="bg1">
                    <a:lumMod val="85000"/>
                  </a:schemeClr>
                </a:solidFill>
                <a:latin typeface="Montserrat"/>
                <a:ea typeface="Montserrat"/>
                <a:cs typeface="Montserrat"/>
                <a:sym typeface="Montserrat"/>
              </a:rPr>
              <a:t>Ethereum</a:t>
            </a:r>
            <a:r>
              <a:rPr lang="en-US" sz="3200" dirty="0" smtClean="0">
                <a:solidFill>
                  <a:schemeClr val="bg1">
                    <a:lumMod val="85000"/>
                  </a:schemeClr>
                </a:solidFill>
                <a:latin typeface="Montserrat"/>
                <a:ea typeface="Montserrat"/>
                <a:cs typeface="Montserrat"/>
                <a:sym typeface="Montserrat"/>
              </a:rPr>
              <a:t> Blockchain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14</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Tree>
    <p:extLst>
      <p:ext uri="{BB962C8B-B14F-4D97-AF65-F5344CB8AC3E}">
        <p14:creationId xmlns:p14="http://schemas.microsoft.com/office/powerpoint/2010/main" val="3974879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What is </a:t>
            </a:r>
            <a:r>
              <a:rPr lang="en-US" sz="3200" dirty="0" err="1" smtClean="0">
                <a:solidFill>
                  <a:schemeClr val="bg1">
                    <a:lumMod val="85000"/>
                  </a:schemeClr>
                </a:solidFill>
                <a:latin typeface="Montserrat"/>
                <a:ea typeface="Montserrat"/>
                <a:cs typeface="Montserrat"/>
                <a:sym typeface="Montserrat"/>
              </a:rPr>
              <a:t>Ethereum</a:t>
            </a:r>
            <a:r>
              <a:rPr lang="en-US" sz="3200" dirty="0" smtClean="0">
                <a:solidFill>
                  <a:schemeClr val="bg1">
                    <a:lumMod val="85000"/>
                  </a:schemeClr>
                </a:solidFill>
                <a:latin typeface="Montserrat"/>
                <a:ea typeface="Montserrat"/>
                <a:cs typeface="Montserrat"/>
                <a:sym typeface="Montserrat"/>
              </a:rPr>
              <a:t> Anyway</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15</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7" y="646731"/>
            <a:ext cx="11397823" cy="1701038"/>
          </a:xfrm>
          <a:prstGeom prst="rect">
            <a:avLst/>
          </a:prstGeom>
          <a:noFill/>
          <a:ln>
            <a:noFill/>
          </a:ln>
        </p:spPr>
        <p:txBody>
          <a:bodyPr spcFirstLastPara="1" wrap="square" lIns="91425" tIns="91425" rIns="91425" bIns="91425" numCol="1" anchor="ctr" anchorCtr="0">
            <a:noAutofit/>
          </a:bodyPr>
          <a:lstStyle/>
          <a:p>
            <a:pPr>
              <a:lnSpc>
                <a:spcPct val="115000"/>
              </a:lnSpc>
              <a:defRPr>
                <a:solidFill>
                  <a:srgbClr val="000000"/>
                </a:solidFill>
              </a:defRPr>
            </a:pPr>
            <a:r>
              <a:rPr lang="en-US" sz="1600" dirty="0" err="1">
                <a:solidFill>
                  <a:schemeClr val="bg1"/>
                </a:solidFill>
                <a:latin typeface="Roboto"/>
                <a:ea typeface="Roboto"/>
                <a:cs typeface="Roboto"/>
                <a:sym typeface="Roboto"/>
              </a:rPr>
              <a:t>Ethereum</a:t>
            </a:r>
            <a:r>
              <a:rPr lang="en-US" sz="1600" dirty="0">
                <a:solidFill>
                  <a:schemeClr val="bg1"/>
                </a:solidFill>
                <a:latin typeface="Roboto"/>
                <a:ea typeface="Roboto"/>
                <a:cs typeface="Roboto"/>
                <a:sym typeface="Roboto"/>
              </a:rPr>
              <a:t> was built to extend the blockchain concept with the ability to also run veridical business logic (Smart Contracts) using a </a:t>
            </a:r>
            <a:r>
              <a:rPr lang="en-US" sz="1600" dirty="0" err="1">
                <a:solidFill>
                  <a:schemeClr val="bg1"/>
                </a:solidFill>
                <a:latin typeface="Roboto"/>
                <a:ea typeface="Roboto"/>
                <a:cs typeface="Roboto"/>
                <a:sym typeface="Roboto"/>
              </a:rPr>
              <a:t>decentralised</a:t>
            </a:r>
            <a:r>
              <a:rPr lang="en-US" sz="1600" dirty="0">
                <a:solidFill>
                  <a:schemeClr val="bg1"/>
                </a:solidFill>
                <a:latin typeface="Roboto"/>
                <a:ea typeface="Roboto"/>
                <a:cs typeface="Roboto"/>
                <a:sym typeface="Roboto"/>
              </a:rPr>
              <a:t> network,  creating a globally distributed World Computer</a:t>
            </a:r>
          </a:p>
        </p:txBody>
      </p:sp>
      <p:sp>
        <p:nvSpPr>
          <p:cNvPr id="31" name="Google Shape;538;p48"/>
          <p:cNvSpPr txBox="1"/>
          <p:nvPr/>
        </p:nvSpPr>
        <p:spPr>
          <a:xfrm>
            <a:off x="237175" y="2021829"/>
            <a:ext cx="5778301" cy="416649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p>
            <a:pPr>
              <a:lnSpc>
                <a:spcPct val="115000"/>
              </a:lnSpc>
              <a:defRPr>
                <a:solidFill>
                  <a:srgbClr val="000000"/>
                </a:solidFill>
              </a:defRPr>
            </a:pPr>
            <a:endParaRPr sz="1600" dirty="0">
              <a:solidFill>
                <a:schemeClr val="bg1"/>
              </a:solidFill>
              <a:latin typeface="Roboto"/>
              <a:ea typeface="Roboto"/>
              <a:cs typeface="Roboto"/>
              <a:sym typeface="Roboto"/>
            </a:endParaRPr>
          </a:p>
          <a:p>
            <a:pPr>
              <a:lnSpc>
                <a:spcPct val="115000"/>
              </a:lnSpc>
              <a:defRPr sz="1600" b="1">
                <a:latin typeface="Roboto"/>
                <a:ea typeface="Roboto"/>
                <a:cs typeface="Roboto"/>
                <a:sym typeface="Roboto"/>
              </a:defRPr>
            </a:pPr>
            <a:r>
              <a:rPr sz="2000" dirty="0" err="1">
                <a:solidFill>
                  <a:schemeClr val="bg1"/>
                </a:solidFill>
              </a:rPr>
              <a:t>Ethereum</a:t>
            </a:r>
            <a:r>
              <a:rPr sz="2000" dirty="0">
                <a:solidFill>
                  <a:schemeClr val="bg1"/>
                </a:solidFill>
              </a:rPr>
              <a:t> value proposition</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dirty="0">
                <a:solidFill>
                  <a:schemeClr val="bg1"/>
                </a:solidFill>
              </a:rPr>
              <a:t>Builds on the Blockchain concepts of Cryptographic Security, </a:t>
            </a:r>
            <a:r>
              <a:rPr dirty="0" err="1">
                <a:solidFill>
                  <a:schemeClr val="bg1"/>
                </a:solidFill>
              </a:rPr>
              <a:t>Decentralisation</a:t>
            </a:r>
            <a:r>
              <a:rPr dirty="0">
                <a:solidFill>
                  <a:schemeClr val="bg1"/>
                </a:solidFill>
              </a:rPr>
              <a:t> and Immutability  </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dirty="0">
                <a:solidFill>
                  <a:schemeClr val="bg1"/>
                </a:solidFill>
              </a:rPr>
              <a:t>Adds in the capability to run </a:t>
            </a:r>
            <a:r>
              <a:rPr dirty="0" err="1">
                <a:solidFill>
                  <a:schemeClr val="bg1"/>
                </a:solidFill>
              </a:rPr>
              <a:t>decentralised</a:t>
            </a:r>
            <a:r>
              <a:rPr dirty="0">
                <a:solidFill>
                  <a:schemeClr val="bg1"/>
                </a:solidFill>
              </a:rPr>
              <a:t> Smart Contracts, a Turing complete programming language running in the </a:t>
            </a:r>
            <a:r>
              <a:rPr dirty="0" err="1">
                <a:solidFill>
                  <a:schemeClr val="bg1"/>
                </a:solidFill>
              </a:rPr>
              <a:t>Ethereum</a:t>
            </a:r>
            <a:r>
              <a:rPr dirty="0">
                <a:solidFill>
                  <a:schemeClr val="bg1"/>
                </a:solidFill>
              </a:rPr>
              <a:t> Virtual Machine</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dirty="0">
                <a:solidFill>
                  <a:schemeClr val="bg1"/>
                </a:solidFill>
              </a:rPr>
              <a:t>Supports private </a:t>
            </a:r>
            <a:r>
              <a:rPr dirty="0" err="1">
                <a:solidFill>
                  <a:schemeClr val="bg1"/>
                </a:solidFill>
              </a:rPr>
              <a:t>permissioning</a:t>
            </a:r>
            <a:r>
              <a:rPr dirty="0">
                <a:solidFill>
                  <a:schemeClr val="bg1"/>
                </a:solidFill>
              </a:rPr>
              <a:t> and additional privacy features while maintaining interoperability with the public chain</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dirty="0">
                <a:solidFill>
                  <a:schemeClr val="bg1"/>
                </a:solidFill>
              </a:rPr>
              <a:t>Under active development by the </a:t>
            </a:r>
            <a:r>
              <a:rPr dirty="0" err="1">
                <a:solidFill>
                  <a:schemeClr val="bg1"/>
                </a:solidFill>
              </a:rPr>
              <a:t>Ethereum</a:t>
            </a:r>
            <a:r>
              <a:rPr dirty="0">
                <a:solidFill>
                  <a:schemeClr val="bg1"/>
                </a:solidFill>
              </a:rPr>
              <a:t> Foundation, the platform continues to grow in terms of both Enterprise adoption and also functionality</a:t>
            </a:r>
          </a:p>
          <a:p>
            <a:pPr marL="457200" indent="-298450">
              <a:lnSpc>
                <a:spcPct val="115000"/>
              </a:lnSpc>
              <a:buClr>
                <a:srgbClr val="2A3990"/>
              </a:buClr>
              <a:buSzPts val="1300"/>
              <a:buFont typeface="Helvetica"/>
              <a:buChar char="●"/>
              <a:defRPr sz="1300">
                <a:solidFill>
                  <a:srgbClr val="000000"/>
                </a:solidFill>
                <a:latin typeface="Roboto"/>
                <a:ea typeface="Roboto"/>
                <a:cs typeface="Roboto"/>
                <a:sym typeface="Roboto"/>
              </a:defRPr>
            </a:pPr>
            <a:r>
              <a:rPr dirty="0">
                <a:solidFill>
                  <a:schemeClr val="bg1"/>
                </a:solidFill>
              </a:rPr>
              <a:t>With the establishment of the Enterprise </a:t>
            </a:r>
            <a:r>
              <a:rPr dirty="0" err="1">
                <a:solidFill>
                  <a:schemeClr val="bg1"/>
                </a:solidFill>
              </a:rPr>
              <a:t>Ethereum</a:t>
            </a:r>
            <a:r>
              <a:rPr dirty="0">
                <a:solidFill>
                  <a:schemeClr val="bg1"/>
                </a:solidFill>
              </a:rPr>
              <a:t> Alliance, </a:t>
            </a:r>
            <a:r>
              <a:rPr dirty="0" err="1">
                <a:solidFill>
                  <a:schemeClr val="bg1"/>
                </a:solidFill>
              </a:rPr>
              <a:t>Ethereum</a:t>
            </a:r>
            <a:r>
              <a:rPr dirty="0">
                <a:solidFill>
                  <a:schemeClr val="bg1"/>
                </a:solidFill>
              </a:rPr>
              <a:t> is becoming the de-facto blockchain technology of choice for enterprise projects</a:t>
            </a:r>
          </a:p>
          <a:p>
            <a:pPr>
              <a:lnSpc>
                <a:spcPct val="115000"/>
              </a:lnSpc>
              <a:defRPr>
                <a:solidFill>
                  <a:srgbClr val="000000"/>
                </a:solidFill>
              </a:defRPr>
            </a:pPr>
            <a:endParaRPr sz="2000" dirty="0">
              <a:solidFill>
                <a:schemeClr val="bg1"/>
              </a:solidFill>
              <a:latin typeface="Roboto"/>
              <a:ea typeface="Roboto"/>
              <a:cs typeface="Roboto"/>
              <a:sym typeface="Roboto"/>
            </a:endParaRPr>
          </a:p>
        </p:txBody>
      </p:sp>
      <p:grpSp>
        <p:nvGrpSpPr>
          <p:cNvPr id="32" name="Google Shape;544;p48"/>
          <p:cNvGrpSpPr/>
          <p:nvPr/>
        </p:nvGrpSpPr>
        <p:grpSpPr>
          <a:xfrm>
            <a:off x="6313975" y="4275475"/>
            <a:ext cx="5462227" cy="1775014"/>
            <a:chOff x="0" y="0"/>
            <a:chExt cx="5462226" cy="1775013"/>
          </a:xfrm>
        </p:grpSpPr>
        <p:sp>
          <p:nvSpPr>
            <p:cNvPr id="33" name="Google Shape;545;p48"/>
            <p:cNvSpPr txBox="1"/>
            <p:nvPr/>
          </p:nvSpPr>
          <p:spPr>
            <a:xfrm>
              <a:off x="397024" y="227700"/>
              <a:ext cx="5065202" cy="15473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p>
              <a:pPr>
                <a:lnSpc>
                  <a:spcPct val="115000"/>
                </a:lnSpc>
                <a:defRPr sz="1600" i="1">
                  <a:solidFill>
                    <a:srgbClr val="000000"/>
                  </a:solidFill>
                  <a:latin typeface="Roboto Slab"/>
                  <a:ea typeface="Roboto Slab"/>
                  <a:cs typeface="Roboto Slab"/>
                  <a:sym typeface="Roboto Slab"/>
                </a:defRPr>
              </a:pPr>
              <a:r>
                <a:rPr dirty="0">
                  <a:solidFill>
                    <a:schemeClr val="bg1"/>
                  </a:solidFill>
                </a:rPr>
                <a:t>Think of </a:t>
              </a:r>
              <a:r>
                <a:rPr dirty="0" err="1">
                  <a:solidFill>
                    <a:schemeClr val="bg1"/>
                  </a:solidFill>
                </a:rPr>
                <a:t>Ethereum</a:t>
              </a:r>
              <a:r>
                <a:rPr dirty="0">
                  <a:solidFill>
                    <a:schemeClr val="bg1"/>
                  </a:solidFill>
                </a:rPr>
                <a:t> as a world computer. </a:t>
              </a:r>
            </a:p>
            <a:p>
              <a:pPr>
                <a:lnSpc>
                  <a:spcPct val="115000"/>
                </a:lnSpc>
                <a:defRPr sz="1600" i="1">
                  <a:solidFill>
                    <a:srgbClr val="000000"/>
                  </a:solidFill>
                  <a:latin typeface="Roboto Slab"/>
                  <a:ea typeface="Roboto Slab"/>
                  <a:cs typeface="Roboto Slab"/>
                  <a:sym typeface="Roboto Slab"/>
                </a:defRPr>
              </a:pPr>
              <a:r>
                <a:rPr dirty="0">
                  <a:solidFill>
                    <a:schemeClr val="bg1"/>
                  </a:solidFill>
                </a:rPr>
                <a:t>What Bitcoin does for payments, </a:t>
              </a:r>
              <a:r>
                <a:rPr dirty="0" err="1">
                  <a:solidFill>
                    <a:schemeClr val="bg1"/>
                  </a:solidFill>
                </a:rPr>
                <a:t>Ethereum</a:t>
              </a:r>
              <a:r>
                <a:rPr dirty="0">
                  <a:solidFill>
                    <a:schemeClr val="bg1"/>
                  </a:solidFill>
                </a:rPr>
                <a:t> does for anything that can be programmed. </a:t>
              </a:r>
            </a:p>
            <a:p>
              <a:pPr algn="r">
                <a:lnSpc>
                  <a:spcPct val="115000"/>
                </a:lnSpc>
                <a:defRPr>
                  <a:solidFill>
                    <a:srgbClr val="000000"/>
                  </a:solidFill>
                </a:defRPr>
              </a:pPr>
              <a:endParaRPr sz="1600" i="1" dirty="0">
                <a:latin typeface="Roboto Slab"/>
                <a:ea typeface="Roboto Slab"/>
                <a:cs typeface="Roboto Slab"/>
                <a:sym typeface="Roboto Slab"/>
              </a:endParaRPr>
            </a:p>
            <a:p>
              <a:pPr>
                <a:lnSpc>
                  <a:spcPct val="115000"/>
                </a:lnSpc>
                <a:defRPr sz="1300">
                  <a:solidFill>
                    <a:schemeClr val="accent4"/>
                  </a:solidFill>
                  <a:latin typeface="Roboto"/>
                  <a:ea typeface="Roboto"/>
                  <a:cs typeface="Roboto"/>
                  <a:sym typeface="Roboto"/>
                </a:defRPr>
              </a:pPr>
              <a:r>
                <a:rPr dirty="0" err="1"/>
                <a:t>Vitalik</a:t>
              </a:r>
              <a:r>
                <a:rPr dirty="0"/>
                <a:t> </a:t>
              </a:r>
              <a:r>
                <a:rPr dirty="0" err="1"/>
                <a:t>Buterin</a:t>
              </a:r>
              <a:r>
                <a:rPr dirty="0"/>
                <a:t>, </a:t>
              </a:r>
              <a:r>
                <a:rPr dirty="0" err="1"/>
                <a:t>Ethereum</a:t>
              </a:r>
              <a:r>
                <a:rPr dirty="0"/>
                <a:t> Inventor</a:t>
              </a:r>
            </a:p>
          </p:txBody>
        </p:sp>
        <p:sp>
          <p:nvSpPr>
            <p:cNvPr id="34" name="Google Shape;546;p48"/>
            <p:cNvSpPr txBox="1"/>
            <p:nvPr/>
          </p:nvSpPr>
          <p:spPr>
            <a:xfrm>
              <a:off x="0" y="0"/>
              <a:ext cx="548101" cy="10342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6000" b="1">
                  <a:solidFill>
                    <a:schemeClr val="accent4"/>
                  </a:solidFill>
                </a:defRPr>
              </a:lvl1pPr>
            </a:lstStyle>
            <a:p>
              <a:r>
                <a:t>“</a:t>
              </a:r>
            </a:p>
          </p:txBody>
        </p:sp>
        <p:sp>
          <p:nvSpPr>
            <p:cNvPr id="35" name="Google Shape;547;p48"/>
            <p:cNvSpPr txBox="1"/>
            <p:nvPr/>
          </p:nvSpPr>
          <p:spPr>
            <a:xfrm>
              <a:off x="4118824" y="681800"/>
              <a:ext cx="548101" cy="10342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6000" b="1">
                  <a:solidFill>
                    <a:schemeClr val="accent4"/>
                  </a:solidFill>
                </a:defRPr>
              </a:lvl1pPr>
            </a:lstStyle>
            <a:p>
              <a:r>
                <a:t>”</a:t>
              </a:r>
            </a:p>
          </p:txBody>
        </p:sp>
      </p:grpSp>
      <p:pic>
        <p:nvPicPr>
          <p:cNvPr id="36" name="Google Shape;548;p48" descr="Google Shape;548;p48"/>
          <p:cNvPicPr>
            <a:picLocks noChangeAspect="1"/>
          </p:cNvPicPr>
          <p:nvPr/>
        </p:nvPicPr>
        <p:blipFill>
          <a:blip r:embed="rId3">
            <a:extLst/>
          </a:blip>
          <a:stretch>
            <a:fillRect/>
          </a:stretch>
        </p:blipFill>
        <p:spPr>
          <a:xfrm>
            <a:off x="7601263" y="1778374"/>
            <a:ext cx="2668426" cy="2668426"/>
          </a:xfrm>
          <a:prstGeom prst="rect">
            <a:avLst/>
          </a:prstGeom>
          <a:ln w="12700">
            <a:miter lim="400000"/>
          </a:ln>
        </p:spPr>
      </p:pic>
    </p:spTree>
    <p:extLst>
      <p:ext uri="{BB962C8B-B14F-4D97-AF65-F5344CB8AC3E}">
        <p14:creationId xmlns:p14="http://schemas.microsoft.com/office/powerpoint/2010/main" val="25083228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Accounts</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16</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7" y="1153775"/>
            <a:ext cx="11397823" cy="5572720"/>
          </a:xfrm>
          <a:prstGeom prst="rect">
            <a:avLst/>
          </a:prstGeom>
          <a:noFill/>
          <a:ln>
            <a:noFill/>
          </a:ln>
        </p:spPr>
        <p:txBody>
          <a:bodyPr spcFirstLastPara="1" wrap="square" lIns="91425" tIns="91425" rIns="91425" bIns="91425" numCol="1" anchor="ctr" anchorCtr="0">
            <a:noAutofit/>
          </a:bodyPr>
          <a:lstStyle/>
          <a:p>
            <a:pPr defTabSz="612648">
              <a:defRPr sz="1072"/>
            </a:pPr>
            <a:endParaRPr lang="en-US" sz="1100" dirty="0">
              <a:solidFill>
                <a:schemeClr val="bg1"/>
              </a:solidFill>
            </a:endParaRPr>
          </a:p>
          <a:p>
            <a:pPr defTabSz="306324">
              <a:lnSpc>
                <a:spcPts val="3500"/>
              </a:lnSpc>
              <a:spcBef>
                <a:spcPts val="600"/>
              </a:spcBef>
              <a:defRPr sz="1608" b="1">
                <a:solidFill>
                  <a:srgbClr val="404040"/>
                </a:solidFill>
                <a:latin typeface="Helvetica Neue"/>
                <a:ea typeface="Helvetica Neue"/>
                <a:cs typeface="Helvetica Neue"/>
                <a:sym typeface="Helvetica Neue"/>
              </a:defRPr>
            </a:pPr>
            <a:r>
              <a:rPr lang="en-US" sz="2400" dirty="0">
                <a:solidFill>
                  <a:schemeClr val="bg1"/>
                </a:solidFill>
              </a:rPr>
              <a:t>Two types of Accounts</a:t>
            </a:r>
          </a:p>
          <a:p>
            <a:pPr marL="306324" indent="-246761" defTabSz="612648">
              <a:buClr>
                <a:srgbClr val="434343"/>
              </a:buClr>
              <a:buSzPts val="1400"/>
              <a:buFont typeface="Helvetica"/>
              <a:buChar char="●"/>
              <a:defRPr sz="1474"/>
            </a:pPr>
            <a:r>
              <a:rPr lang="en-US" sz="2000" dirty="0">
                <a:solidFill>
                  <a:schemeClr val="bg1"/>
                </a:solidFill>
              </a:rPr>
              <a:t>Externally owned accounts (EOAs)</a:t>
            </a:r>
          </a:p>
          <a:p>
            <a:pPr marL="306324" indent="-246761" defTabSz="612648">
              <a:buClr>
                <a:srgbClr val="434343"/>
              </a:buClr>
              <a:buSzPts val="1400"/>
              <a:buFont typeface="Helvetica"/>
              <a:buChar char="●"/>
              <a:defRPr sz="1474"/>
            </a:pPr>
            <a:r>
              <a:rPr lang="en-US" sz="2000" dirty="0">
                <a:solidFill>
                  <a:schemeClr val="bg1"/>
                </a:solidFill>
              </a:rPr>
              <a:t>Contract accounts</a:t>
            </a:r>
          </a:p>
          <a:p>
            <a:pPr defTabSz="612648">
              <a:defRPr sz="1072"/>
            </a:pPr>
            <a:endParaRPr lang="en-US" sz="1100" dirty="0">
              <a:solidFill>
                <a:schemeClr val="bg1"/>
              </a:solidFill>
            </a:endParaRPr>
          </a:p>
          <a:p>
            <a:pPr defTabSz="306324">
              <a:lnSpc>
                <a:spcPts val="3600"/>
              </a:lnSpc>
              <a:spcBef>
                <a:spcPts val="600"/>
              </a:spcBef>
              <a:defRPr sz="1608" b="1">
                <a:solidFill>
                  <a:srgbClr val="404040"/>
                </a:solidFill>
                <a:latin typeface="Helvetica Neue"/>
                <a:ea typeface="Helvetica Neue"/>
                <a:cs typeface="Helvetica Neue"/>
                <a:sym typeface="Helvetica Neue"/>
              </a:defRPr>
            </a:pPr>
            <a:r>
              <a:rPr lang="en-US" sz="2400" dirty="0">
                <a:solidFill>
                  <a:schemeClr val="bg1"/>
                </a:solidFill>
              </a:rPr>
              <a:t>Externally owned accounts (EOAs)</a:t>
            </a:r>
          </a:p>
          <a:p>
            <a:pPr marL="306324" indent="-246761" defTabSz="612648">
              <a:buClr>
                <a:srgbClr val="434343"/>
              </a:buClr>
              <a:buSzPts val="1400"/>
              <a:buFont typeface="Helvetica"/>
              <a:buChar char="●"/>
              <a:defRPr sz="1474"/>
            </a:pPr>
            <a:r>
              <a:rPr lang="en-US" sz="2000" dirty="0">
                <a:solidFill>
                  <a:schemeClr val="bg1"/>
                </a:solidFill>
              </a:rPr>
              <a:t>has an ether balance,</a:t>
            </a:r>
          </a:p>
          <a:p>
            <a:pPr marL="306324" indent="-246761" defTabSz="612648">
              <a:buClr>
                <a:srgbClr val="434343"/>
              </a:buClr>
              <a:buSzPts val="1400"/>
              <a:buFont typeface="Helvetica"/>
              <a:buChar char="●"/>
              <a:defRPr sz="1474"/>
            </a:pPr>
            <a:r>
              <a:rPr lang="en-US" sz="2000" dirty="0">
                <a:solidFill>
                  <a:schemeClr val="bg1"/>
                </a:solidFill>
              </a:rPr>
              <a:t>can send transactions (ether transfer or trigger contract code),</a:t>
            </a:r>
          </a:p>
          <a:p>
            <a:pPr marL="306324" indent="-246761" defTabSz="612648">
              <a:buClr>
                <a:srgbClr val="434343"/>
              </a:buClr>
              <a:buSzPts val="1400"/>
              <a:buFont typeface="Helvetica"/>
              <a:buChar char="●"/>
              <a:defRPr sz="1474"/>
            </a:pPr>
            <a:r>
              <a:rPr lang="en-US" sz="2000" dirty="0">
                <a:solidFill>
                  <a:schemeClr val="bg1"/>
                </a:solidFill>
              </a:rPr>
              <a:t>is controlled by private keys,</a:t>
            </a:r>
          </a:p>
          <a:p>
            <a:pPr marL="306324" indent="-246761" defTabSz="612648">
              <a:buClr>
                <a:srgbClr val="434343"/>
              </a:buClr>
              <a:buSzPts val="1400"/>
              <a:buFont typeface="Helvetica"/>
              <a:buChar char="●"/>
              <a:defRPr sz="1474"/>
            </a:pPr>
            <a:r>
              <a:rPr lang="en-US" sz="2000" dirty="0">
                <a:solidFill>
                  <a:schemeClr val="bg1"/>
                </a:solidFill>
              </a:rPr>
              <a:t>has no associated code</a:t>
            </a:r>
            <a:r>
              <a:rPr lang="en-US" sz="2000" dirty="0" smtClean="0">
                <a:solidFill>
                  <a:schemeClr val="bg1"/>
                </a:solidFill>
              </a:rPr>
              <a:t>.</a:t>
            </a:r>
            <a:endParaRPr lang="en-US" sz="2400" dirty="0">
              <a:solidFill>
                <a:schemeClr val="bg1"/>
              </a:solidFill>
            </a:endParaRPr>
          </a:p>
          <a:p>
            <a:pPr defTabSz="306324">
              <a:lnSpc>
                <a:spcPts val="3600"/>
              </a:lnSpc>
              <a:spcBef>
                <a:spcPts val="600"/>
              </a:spcBef>
              <a:defRPr sz="1608" b="1">
                <a:solidFill>
                  <a:srgbClr val="404040"/>
                </a:solidFill>
                <a:latin typeface="Helvetica Neue"/>
                <a:ea typeface="Helvetica Neue"/>
                <a:cs typeface="Helvetica Neue"/>
                <a:sym typeface="Helvetica Neue"/>
              </a:defRPr>
            </a:pPr>
            <a:r>
              <a:rPr lang="en-US" sz="2400" dirty="0">
                <a:solidFill>
                  <a:schemeClr val="bg1"/>
                </a:solidFill>
              </a:rPr>
              <a:t>Contract accounts</a:t>
            </a:r>
          </a:p>
          <a:p>
            <a:pPr marL="306324" indent="-246761" defTabSz="612648">
              <a:buClr>
                <a:srgbClr val="434343"/>
              </a:buClr>
              <a:buSzPts val="1400"/>
              <a:buFont typeface="Helvetica"/>
              <a:buChar char="●"/>
              <a:defRPr sz="1474"/>
            </a:pPr>
            <a:r>
              <a:rPr lang="en-US" sz="2000" dirty="0">
                <a:solidFill>
                  <a:schemeClr val="bg1"/>
                </a:solidFill>
              </a:rPr>
              <a:t>has an ether balance,</a:t>
            </a:r>
          </a:p>
          <a:p>
            <a:pPr marL="306324" indent="-246761" defTabSz="612648">
              <a:buClr>
                <a:srgbClr val="434343"/>
              </a:buClr>
              <a:buSzPts val="1400"/>
              <a:buFont typeface="Helvetica"/>
              <a:buChar char="●"/>
              <a:defRPr sz="1474"/>
            </a:pPr>
            <a:r>
              <a:rPr lang="en-US" sz="2000" dirty="0">
                <a:solidFill>
                  <a:schemeClr val="bg1"/>
                </a:solidFill>
              </a:rPr>
              <a:t>has associated code,</a:t>
            </a:r>
          </a:p>
          <a:p>
            <a:pPr marL="306324" indent="-246761" defTabSz="612648">
              <a:buClr>
                <a:srgbClr val="434343"/>
              </a:buClr>
              <a:buSzPts val="1400"/>
              <a:buFont typeface="Helvetica"/>
              <a:buChar char="●"/>
              <a:defRPr sz="1474"/>
            </a:pPr>
            <a:r>
              <a:rPr lang="en-US" sz="2000" dirty="0">
                <a:solidFill>
                  <a:schemeClr val="bg1"/>
                </a:solidFill>
              </a:rPr>
              <a:t>code execution is triggered by transactions or messages (calls) received from other contracts.</a:t>
            </a:r>
          </a:p>
          <a:p>
            <a:pPr marL="306324" indent="-246761" defTabSz="612648">
              <a:buClr>
                <a:srgbClr val="434343"/>
              </a:buClr>
              <a:buSzPts val="1400"/>
              <a:buFont typeface="Helvetica"/>
              <a:buChar char="●"/>
              <a:defRPr sz="1474"/>
            </a:pPr>
            <a:r>
              <a:rPr lang="en-US" sz="2000" dirty="0">
                <a:solidFill>
                  <a:schemeClr val="bg1"/>
                </a:solidFill>
              </a:rPr>
              <a:t>when executed - perform operations of arbitrary complexity (Turing completeness) - manipulate its own persistent storage, i.e. can have its own permanent state - can call other </a:t>
            </a:r>
            <a:r>
              <a:rPr lang="en-US" sz="2000" dirty="0" smtClean="0">
                <a:solidFill>
                  <a:schemeClr val="bg1"/>
                </a:solidFill>
              </a:rPr>
              <a:t>contracts</a:t>
            </a:r>
            <a:endParaRPr lang="en-US" sz="2000" dirty="0">
              <a:solidFill>
                <a:schemeClr val="bg1"/>
              </a:solidFill>
            </a:endParaRPr>
          </a:p>
        </p:txBody>
      </p:sp>
    </p:spTree>
    <p:extLst>
      <p:ext uri="{BB962C8B-B14F-4D97-AF65-F5344CB8AC3E}">
        <p14:creationId xmlns:p14="http://schemas.microsoft.com/office/powerpoint/2010/main" val="1232813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err="1" smtClean="0">
                <a:solidFill>
                  <a:schemeClr val="bg1">
                    <a:lumMod val="85000"/>
                  </a:schemeClr>
                </a:solidFill>
                <a:latin typeface="Montserrat"/>
                <a:ea typeface="Montserrat"/>
                <a:cs typeface="Montserrat"/>
                <a:sym typeface="Montserrat"/>
              </a:rPr>
              <a:t>Ethereum</a:t>
            </a:r>
            <a:r>
              <a:rPr lang="en-US" sz="3200" dirty="0" smtClean="0">
                <a:solidFill>
                  <a:schemeClr val="bg1">
                    <a:lumMod val="85000"/>
                  </a:schemeClr>
                </a:solidFill>
                <a:latin typeface="Montserrat"/>
                <a:ea typeface="Montserrat"/>
                <a:cs typeface="Montserrat"/>
                <a:sym typeface="Montserrat"/>
              </a:rPr>
              <a:t> Virtual Machine (EVM)</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17</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8" y="1153775"/>
            <a:ext cx="4977394" cy="5572720"/>
          </a:xfrm>
          <a:prstGeom prst="rect">
            <a:avLst/>
          </a:prstGeom>
          <a:noFill/>
          <a:ln>
            <a:noFill/>
          </a:ln>
        </p:spPr>
        <p:txBody>
          <a:bodyPr spcFirstLastPara="1" wrap="square" lIns="91425" tIns="91425" rIns="91425" bIns="91425" numCol="1" anchor="ctr" anchorCtr="0">
            <a:noAutofit/>
          </a:bodyPr>
          <a:lstStyle/>
          <a:p>
            <a:pPr defTabSz="868680">
              <a:defRPr sz="1520"/>
            </a:pPr>
            <a:endParaRPr lang="en-US" sz="1800" dirty="0">
              <a:solidFill>
                <a:schemeClr val="bg1"/>
              </a:solidFill>
            </a:endParaRPr>
          </a:p>
          <a:p>
            <a:pPr marL="434340" indent="-349884" defTabSz="868680">
              <a:buClr>
                <a:srgbClr val="434343"/>
              </a:buClr>
              <a:buSzPts val="2000"/>
              <a:buFont typeface="Helvetica"/>
              <a:buChar char="●"/>
              <a:defRPr sz="2090"/>
            </a:pPr>
            <a:endParaRPr lang="en-US" sz="2800" dirty="0">
              <a:solidFill>
                <a:schemeClr val="bg1"/>
              </a:solidFill>
            </a:endParaRPr>
          </a:p>
          <a:p>
            <a:pPr marL="434340" indent="-349884" defTabSz="868680">
              <a:buClr>
                <a:srgbClr val="434343"/>
              </a:buClr>
              <a:buSzPts val="2000"/>
              <a:buFont typeface="Helvetica"/>
              <a:buChar char="●"/>
              <a:defRPr sz="2090"/>
            </a:pPr>
            <a:r>
              <a:rPr lang="en-US" sz="2800" dirty="0">
                <a:solidFill>
                  <a:schemeClr val="bg1"/>
                </a:solidFill>
              </a:rPr>
              <a:t>The </a:t>
            </a:r>
            <a:r>
              <a:rPr lang="en-US" sz="2800" dirty="0" err="1">
                <a:solidFill>
                  <a:schemeClr val="bg1"/>
                </a:solidFill>
              </a:rPr>
              <a:t>Ethereum</a:t>
            </a:r>
            <a:r>
              <a:rPr lang="en-US" sz="2800" dirty="0">
                <a:solidFill>
                  <a:schemeClr val="bg1"/>
                </a:solidFill>
              </a:rPr>
              <a:t> Virtual Machine or EVM is the runtime environment for smart contracts in </a:t>
            </a:r>
            <a:r>
              <a:rPr lang="en-US" sz="2800" dirty="0" err="1">
                <a:solidFill>
                  <a:schemeClr val="bg1"/>
                </a:solidFill>
              </a:rPr>
              <a:t>Ethereum</a:t>
            </a:r>
            <a:r>
              <a:rPr lang="en-US" sz="2800" dirty="0">
                <a:solidFill>
                  <a:schemeClr val="bg1"/>
                </a:solidFill>
              </a:rPr>
              <a:t>. </a:t>
            </a:r>
          </a:p>
          <a:p>
            <a:pPr marL="434340" indent="-349884" defTabSz="868680">
              <a:buClr>
                <a:srgbClr val="434343"/>
              </a:buClr>
              <a:buSzPts val="2000"/>
              <a:buFont typeface="Helvetica"/>
              <a:buChar char="●"/>
              <a:defRPr sz="2090"/>
            </a:pPr>
            <a:r>
              <a:rPr lang="en-US" sz="2800" dirty="0">
                <a:solidFill>
                  <a:schemeClr val="bg1"/>
                </a:solidFill>
              </a:rPr>
              <a:t>The contract code is executed by the </a:t>
            </a:r>
            <a:r>
              <a:rPr lang="en-US" sz="2800" dirty="0" err="1">
                <a:solidFill>
                  <a:schemeClr val="bg1"/>
                </a:solidFill>
              </a:rPr>
              <a:t>Ethereum</a:t>
            </a:r>
            <a:r>
              <a:rPr lang="en-US" sz="2800" dirty="0">
                <a:solidFill>
                  <a:schemeClr val="bg1"/>
                </a:solidFill>
              </a:rPr>
              <a:t> Virtual Machine on each node participating in the network as part of their verification of new blocks.</a:t>
            </a:r>
          </a:p>
          <a:p>
            <a:pPr defTabSz="612648">
              <a:defRPr sz="1072"/>
            </a:pPr>
            <a:endParaRPr lang="en-US" sz="1050" dirty="0">
              <a:solidFill>
                <a:schemeClr val="bg1"/>
              </a:solidFill>
            </a:endParaRPr>
          </a:p>
        </p:txBody>
      </p:sp>
      <p:pic>
        <p:nvPicPr>
          <p:cNvPr id="7" name="Ethereum-Architecture-Ethereum-Tutorial-Edureka.png" descr="Ethereum-Architecture-Ethereum-Tutorial-Edureka.png"/>
          <p:cNvPicPr>
            <a:picLocks noChangeAspect="1"/>
          </p:cNvPicPr>
          <p:nvPr/>
        </p:nvPicPr>
        <p:blipFill>
          <a:blip r:embed="rId3">
            <a:extLst/>
          </a:blip>
          <a:stretch>
            <a:fillRect/>
          </a:stretch>
        </p:blipFill>
        <p:spPr>
          <a:xfrm>
            <a:off x="5783425" y="2101058"/>
            <a:ext cx="5862992" cy="3298954"/>
          </a:xfrm>
          <a:prstGeom prst="rect">
            <a:avLst/>
          </a:prstGeom>
          <a:ln w="12700">
            <a:miter lim="400000"/>
          </a:ln>
        </p:spPr>
      </p:pic>
    </p:spTree>
    <p:extLst>
      <p:ext uri="{BB962C8B-B14F-4D97-AF65-F5344CB8AC3E}">
        <p14:creationId xmlns:p14="http://schemas.microsoft.com/office/powerpoint/2010/main" val="3261135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Network</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18</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04828" y="1170881"/>
            <a:ext cx="11471372" cy="5572720"/>
          </a:xfrm>
          <a:prstGeom prst="rect">
            <a:avLst/>
          </a:prstGeom>
          <a:noFill/>
          <a:ln>
            <a:noFill/>
          </a:ln>
        </p:spPr>
        <p:txBody>
          <a:bodyPr spcFirstLastPara="1" wrap="square" lIns="91425" tIns="91425" rIns="91425" bIns="91425" numCol="1" anchor="ctr" anchorCtr="0">
            <a:noAutofit/>
          </a:bodyPr>
          <a:lstStyle/>
          <a:p>
            <a:pPr marL="64897" defTabSz="667512">
              <a:lnSpc>
                <a:spcPct val="120000"/>
              </a:lnSpc>
              <a:buClr>
                <a:srgbClr val="434343"/>
              </a:buClr>
              <a:buSzPts val="1600"/>
              <a:defRPr sz="1606"/>
            </a:pPr>
            <a:r>
              <a:rPr lang="en-US" sz="1700" dirty="0" smtClean="0">
                <a:solidFill>
                  <a:schemeClr val="bg1"/>
                </a:solidFill>
                <a:latin typeface="Montserrat" panose="020B0604020202020204" charset="0"/>
                <a:ea typeface="Roboto" panose="020B0604020202020204" charset="0"/>
              </a:rPr>
              <a:t>The </a:t>
            </a:r>
            <a:r>
              <a:rPr lang="en-US" sz="1700" dirty="0" err="1">
                <a:solidFill>
                  <a:schemeClr val="bg1"/>
                </a:solidFill>
                <a:latin typeface="Montserrat" panose="020B0604020202020204" charset="0"/>
                <a:ea typeface="Roboto" panose="020B0604020202020204" charset="0"/>
              </a:rPr>
              <a:t>ethereum</a:t>
            </a:r>
            <a:r>
              <a:rPr lang="en-US" sz="1700" dirty="0">
                <a:solidFill>
                  <a:schemeClr val="bg1"/>
                </a:solidFill>
                <a:latin typeface="Montserrat" panose="020B0604020202020204" charset="0"/>
                <a:ea typeface="Roboto" panose="020B0604020202020204" charset="0"/>
              </a:rPr>
              <a:t> network is a public blockchain network</a:t>
            </a:r>
            <a:r>
              <a:rPr lang="en-US" sz="1700" dirty="0" smtClean="0">
                <a:solidFill>
                  <a:schemeClr val="bg1"/>
                </a:solidFill>
                <a:latin typeface="Montserrat" panose="020B0604020202020204" charset="0"/>
                <a:ea typeface="Roboto" panose="020B0604020202020204" charset="0"/>
              </a:rPr>
              <a:t>.</a:t>
            </a:r>
          </a:p>
          <a:p>
            <a:pPr marL="64897" defTabSz="667512">
              <a:lnSpc>
                <a:spcPct val="120000"/>
              </a:lnSpc>
              <a:buClr>
                <a:srgbClr val="434343"/>
              </a:buClr>
              <a:buSzPts val="1600"/>
              <a:defRPr sz="1606"/>
            </a:pPr>
            <a:endParaRPr lang="en-US" sz="1700" dirty="0">
              <a:solidFill>
                <a:schemeClr val="bg1"/>
              </a:solidFill>
              <a:latin typeface="Montserrat" panose="020B0604020202020204" charset="0"/>
              <a:ea typeface="Roboto" panose="020B0604020202020204" charset="0"/>
            </a:endParaRPr>
          </a:p>
          <a:p>
            <a:pPr marL="333756" indent="-268859" defTabSz="667512">
              <a:lnSpc>
                <a:spcPct val="120000"/>
              </a:lnSpc>
              <a:buClr>
                <a:srgbClr val="434343"/>
              </a:buClr>
              <a:buSzPts val="1600"/>
              <a:buFont typeface="Helvetica"/>
              <a:buChar char="●"/>
              <a:defRPr sz="1606"/>
            </a:pPr>
            <a:r>
              <a:rPr lang="en-US" sz="1700" dirty="0">
                <a:solidFill>
                  <a:schemeClr val="bg1"/>
                </a:solidFill>
                <a:latin typeface="Montserrat" panose="020B0604020202020204" charset="0"/>
                <a:ea typeface="Roboto" panose="020B0604020202020204" charset="0"/>
              </a:rPr>
              <a:t>It forms the basis of all decentralized peer-to-peer applications and organizations run on the network</a:t>
            </a:r>
          </a:p>
          <a:p>
            <a:pPr marL="333756" indent="-268859" defTabSz="667512">
              <a:lnSpc>
                <a:spcPct val="120000"/>
              </a:lnSpc>
              <a:buClr>
                <a:srgbClr val="434343"/>
              </a:buClr>
              <a:buSzPts val="1600"/>
              <a:buFont typeface="Helvetica"/>
              <a:buChar char="●"/>
              <a:defRPr sz="1606"/>
            </a:pPr>
            <a:endParaRPr lang="en-US" sz="1700" dirty="0" smtClean="0">
              <a:solidFill>
                <a:schemeClr val="bg1"/>
              </a:solidFill>
              <a:latin typeface="Montserrat" panose="020B0604020202020204" charset="0"/>
              <a:ea typeface="Roboto" panose="020B0604020202020204" charset="0"/>
            </a:endParaRPr>
          </a:p>
          <a:p>
            <a:pPr marL="333756" indent="-268859" defTabSz="667512">
              <a:lnSpc>
                <a:spcPct val="120000"/>
              </a:lnSpc>
              <a:buClr>
                <a:srgbClr val="434343"/>
              </a:buClr>
              <a:buSzPts val="1600"/>
              <a:buFont typeface="Helvetica"/>
              <a:buChar char="●"/>
              <a:defRPr sz="1606"/>
            </a:pPr>
            <a:r>
              <a:rPr lang="en-US" sz="1700" dirty="0" smtClean="0">
                <a:solidFill>
                  <a:schemeClr val="bg1"/>
                </a:solidFill>
                <a:latin typeface="Montserrat" panose="020B0604020202020204" charset="0"/>
                <a:ea typeface="Roboto" panose="020B0604020202020204" charset="0"/>
              </a:rPr>
              <a:t>The </a:t>
            </a:r>
            <a:r>
              <a:rPr lang="en-US" sz="1700" dirty="0">
                <a:solidFill>
                  <a:schemeClr val="bg1"/>
                </a:solidFill>
                <a:latin typeface="Montserrat" panose="020B0604020202020204" charset="0"/>
                <a:ea typeface="Roboto" panose="020B0604020202020204" charset="0"/>
              </a:rPr>
              <a:t>network is comprised of two types of nodes namely, full nodes and light-weight-nodes</a:t>
            </a:r>
            <a:r>
              <a:rPr lang="en-US" sz="1700" dirty="0" smtClean="0">
                <a:solidFill>
                  <a:schemeClr val="bg1"/>
                </a:solidFill>
                <a:latin typeface="Montserrat" panose="020B0604020202020204" charset="0"/>
                <a:ea typeface="Roboto" panose="020B0604020202020204" charset="0"/>
              </a:rPr>
              <a:t>.</a:t>
            </a:r>
          </a:p>
          <a:p>
            <a:pPr marL="333756" indent="-268859" defTabSz="667512">
              <a:lnSpc>
                <a:spcPct val="120000"/>
              </a:lnSpc>
              <a:buClr>
                <a:srgbClr val="434343"/>
              </a:buClr>
              <a:buSzPts val="1600"/>
              <a:buFont typeface="Helvetica"/>
              <a:buChar char="●"/>
              <a:defRPr sz="1606"/>
            </a:pPr>
            <a:endParaRPr lang="en-US" sz="1700" dirty="0">
              <a:solidFill>
                <a:schemeClr val="bg1"/>
              </a:solidFill>
              <a:latin typeface="Montserrat" panose="020B0604020202020204" charset="0"/>
              <a:ea typeface="Roboto" panose="020B0604020202020204" charset="0"/>
            </a:endParaRPr>
          </a:p>
          <a:p>
            <a:pPr marL="602615" lvl="1" indent="-268859" defTabSz="667512">
              <a:lnSpc>
                <a:spcPct val="120000"/>
              </a:lnSpc>
              <a:buClr>
                <a:srgbClr val="434343"/>
              </a:buClr>
              <a:buSzPts val="1600"/>
              <a:buFont typeface="Helvetica"/>
              <a:buChar char="●"/>
              <a:defRPr sz="1606"/>
            </a:pPr>
            <a:r>
              <a:rPr lang="en-US" sz="1700" b="1" dirty="0">
                <a:solidFill>
                  <a:schemeClr val="bg1"/>
                </a:solidFill>
                <a:latin typeface="Montserrat" panose="020B0604020202020204" charset="0"/>
                <a:ea typeface="Roboto" panose="020B0604020202020204" charset="0"/>
              </a:rPr>
              <a:t>Full nodes</a:t>
            </a:r>
            <a:r>
              <a:rPr lang="en-US" sz="1700" dirty="0">
                <a:solidFill>
                  <a:schemeClr val="bg1"/>
                </a:solidFill>
                <a:latin typeface="Montserrat" panose="020B0604020202020204" charset="0"/>
                <a:ea typeface="Roboto" panose="020B0604020202020204" charset="0"/>
              </a:rPr>
              <a:t> contain the entire history of transactions since the genesis block. They are a full-fledged proof of the integrity of the blockchain network. Full nodes have to contain each and every transaction that has been verified according to the rules set up by </a:t>
            </a:r>
            <a:r>
              <a:rPr lang="en-US" sz="1700" dirty="0" err="1">
                <a:solidFill>
                  <a:schemeClr val="bg1"/>
                </a:solidFill>
                <a:latin typeface="Montserrat" panose="020B0604020202020204" charset="0"/>
                <a:ea typeface="Roboto" panose="020B0604020202020204" charset="0"/>
              </a:rPr>
              <a:t>Ethereum’s</a:t>
            </a:r>
            <a:r>
              <a:rPr lang="en-US" sz="1700" dirty="0">
                <a:solidFill>
                  <a:schemeClr val="bg1"/>
                </a:solidFill>
                <a:latin typeface="Montserrat" panose="020B0604020202020204" charset="0"/>
                <a:ea typeface="Roboto" panose="020B0604020202020204" charset="0"/>
              </a:rPr>
              <a:t> specifications.</a:t>
            </a:r>
          </a:p>
          <a:p>
            <a:pPr marL="602615" lvl="1" indent="-268859" defTabSz="667512">
              <a:lnSpc>
                <a:spcPct val="120000"/>
              </a:lnSpc>
              <a:buClr>
                <a:srgbClr val="434343"/>
              </a:buClr>
              <a:buSzPts val="1600"/>
              <a:buFont typeface="Helvetica"/>
              <a:buChar char="●"/>
              <a:defRPr sz="1606"/>
            </a:pPr>
            <a:endParaRPr lang="en-US" sz="1700" dirty="0">
              <a:solidFill>
                <a:schemeClr val="bg1"/>
              </a:solidFill>
              <a:latin typeface="Montserrat" panose="020B0604020202020204" charset="0"/>
              <a:ea typeface="Roboto" panose="020B0604020202020204" charset="0"/>
            </a:endParaRPr>
          </a:p>
          <a:p>
            <a:pPr marL="602615" lvl="1" indent="-268859" defTabSz="667512">
              <a:lnSpc>
                <a:spcPct val="120000"/>
              </a:lnSpc>
              <a:buClr>
                <a:srgbClr val="434343"/>
              </a:buClr>
              <a:buSzPts val="1600"/>
              <a:buFont typeface="Helvetica"/>
              <a:buChar char="●"/>
              <a:defRPr sz="1606"/>
            </a:pPr>
            <a:r>
              <a:rPr lang="en-US" sz="1700" b="1" dirty="0">
                <a:solidFill>
                  <a:schemeClr val="bg1"/>
                </a:solidFill>
                <a:latin typeface="Montserrat" panose="020B0604020202020204" charset="0"/>
                <a:ea typeface="Roboto" panose="020B0604020202020204" charset="0"/>
              </a:rPr>
              <a:t>Light-weight nodes</a:t>
            </a:r>
            <a:r>
              <a:rPr lang="en-US" sz="1700" dirty="0">
                <a:solidFill>
                  <a:schemeClr val="bg1"/>
                </a:solidFill>
                <a:latin typeface="Montserrat" panose="020B0604020202020204" charset="0"/>
                <a:ea typeface="Roboto" panose="020B0604020202020204" charset="0"/>
              </a:rPr>
              <a:t> on the other hand only contain a subset of the entire blockchain. These types of nodes are mostly used in e-wallets which have to be light-weight in nature and hence the entire blockchain cannot be stored on them. These nodes, in contrast, do not verify every block or transaction and may not have a copy of the current blockchain state. They rely on full nodes to provide them with missing details (or simply lack particular functionality). The advantage of light nodes is that they can get up and running much more quickly, can run on more computationally/memory constrained devices, and don’t eat up nearly as much storage.</a:t>
            </a:r>
          </a:p>
          <a:p>
            <a:pPr marL="333756" indent="-268859" defTabSz="667512">
              <a:buClr>
                <a:srgbClr val="434343"/>
              </a:buClr>
              <a:buSzPts val="1600"/>
              <a:buFont typeface="Helvetica"/>
              <a:buChar char="●"/>
              <a:defRPr sz="1606"/>
            </a:pPr>
            <a:endParaRPr lang="en-US" sz="1700" dirty="0">
              <a:solidFill>
                <a:schemeClr val="bg1"/>
              </a:solidFill>
              <a:latin typeface="Montserrat" panose="020B0604020202020204" charset="0"/>
              <a:ea typeface="Roboto" panose="020B0604020202020204" charset="0"/>
            </a:endParaRPr>
          </a:p>
        </p:txBody>
      </p:sp>
    </p:spTree>
    <p:extLst>
      <p:ext uri="{BB962C8B-B14F-4D97-AF65-F5344CB8AC3E}">
        <p14:creationId xmlns:p14="http://schemas.microsoft.com/office/powerpoint/2010/main" val="2342382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354741" y="2996648"/>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Transaction Lifecycle</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19</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Tree>
    <p:extLst>
      <p:ext uri="{BB962C8B-B14F-4D97-AF65-F5344CB8AC3E}">
        <p14:creationId xmlns:p14="http://schemas.microsoft.com/office/powerpoint/2010/main" val="1358347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pic>
        <p:nvPicPr>
          <p:cNvPr id="10" name="bookmyshow.png" descr="bookmyshow.png"/>
          <p:cNvPicPr>
            <a:picLocks noChangeAspect="1"/>
          </p:cNvPicPr>
          <p:nvPr/>
        </p:nvPicPr>
        <p:blipFill rotWithShape="1">
          <a:blip r:embed="rId3">
            <a:extLst/>
          </a:blip>
          <a:srcRect t="33370" b="35390"/>
          <a:stretch/>
        </p:blipFill>
        <p:spPr>
          <a:xfrm>
            <a:off x="1752285" y="5931850"/>
            <a:ext cx="1916734" cy="598795"/>
          </a:xfrm>
          <a:prstGeom prst="rect">
            <a:avLst/>
          </a:prstGeom>
          <a:ln w="12700">
            <a:miter lim="400000"/>
          </a:ln>
        </p:spPr>
      </p:pic>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Client Server vs Peer to Peer</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pic>
        <p:nvPicPr>
          <p:cNvPr id="9" name="face.png" descr="face.png"/>
          <p:cNvPicPr>
            <a:picLocks noChangeAspect="1"/>
          </p:cNvPicPr>
          <p:nvPr/>
        </p:nvPicPr>
        <p:blipFill>
          <a:blip r:embed="rId4">
            <a:extLst/>
          </a:blip>
          <a:stretch>
            <a:fillRect/>
          </a:stretch>
        </p:blipFill>
        <p:spPr>
          <a:xfrm>
            <a:off x="3854446" y="5898204"/>
            <a:ext cx="681582" cy="681582"/>
          </a:xfrm>
          <a:prstGeom prst="rect">
            <a:avLst/>
          </a:prstGeom>
          <a:ln w="12700">
            <a:miter lim="400000"/>
          </a:ln>
        </p:spPr>
      </p:pic>
      <p:pic>
        <p:nvPicPr>
          <p:cNvPr id="11" name="torrent.jpeg" descr="torrent.jpeg"/>
          <p:cNvPicPr>
            <a:picLocks noChangeAspect="1"/>
          </p:cNvPicPr>
          <p:nvPr/>
        </p:nvPicPr>
        <p:blipFill>
          <a:blip r:embed="rId5">
            <a:extLst/>
          </a:blip>
          <a:stretch>
            <a:fillRect/>
          </a:stretch>
        </p:blipFill>
        <p:spPr>
          <a:xfrm>
            <a:off x="8410587" y="5782110"/>
            <a:ext cx="1305481" cy="766357"/>
          </a:xfrm>
          <a:prstGeom prst="rect">
            <a:avLst/>
          </a:prstGeom>
          <a:ln w="12700">
            <a:miter lim="400000"/>
          </a:ln>
        </p:spPr>
      </p:pic>
      <p:sp>
        <p:nvSpPr>
          <p:cNvPr id="12" name="Google Shape;556;p58"/>
          <p:cNvSpPr/>
          <p:nvPr/>
        </p:nvSpPr>
        <p:spPr>
          <a:xfrm>
            <a:off x="2433946" y="3130484"/>
            <a:ext cx="1420500" cy="14205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13" name="Google Shape;557;p58"/>
          <p:cNvPicPr preferRelativeResize="0"/>
          <p:nvPr/>
        </p:nvPicPr>
        <p:blipFill>
          <a:blip r:embed="rId6">
            <a:alphaModFix/>
          </a:blip>
          <a:stretch>
            <a:fillRect/>
          </a:stretch>
        </p:blipFill>
        <p:spPr>
          <a:xfrm>
            <a:off x="2770788" y="3444939"/>
            <a:ext cx="731700" cy="731700"/>
          </a:xfrm>
          <a:prstGeom prst="rect">
            <a:avLst/>
          </a:prstGeom>
          <a:noFill/>
          <a:ln>
            <a:noFill/>
          </a:ln>
        </p:spPr>
      </p:pic>
      <p:cxnSp>
        <p:nvCxnSpPr>
          <p:cNvPr id="14" name="Google Shape;566;p58"/>
          <p:cNvCxnSpPr/>
          <p:nvPr/>
        </p:nvCxnSpPr>
        <p:spPr>
          <a:xfrm>
            <a:off x="2082828" y="2929644"/>
            <a:ext cx="479400" cy="479400"/>
          </a:xfrm>
          <a:prstGeom prst="straightConnector1">
            <a:avLst/>
          </a:prstGeom>
          <a:noFill/>
          <a:ln w="38100" cap="flat" cmpd="sng">
            <a:solidFill>
              <a:srgbClr val="3949AB"/>
            </a:solidFill>
            <a:prstDash val="dot"/>
            <a:round/>
            <a:headEnd type="none" w="med" len="med"/>
            <a:tailEnd type="none" w="med" len="med"/>
          </a:ln>
        </p:spPr>
      </p:cxnSp>
      <p:cxnSp>
        <p:nvCxnSpPr>
          <p:cNvPr id="15" name="Google Shape;567;p58"/>
          <p:cNvCxnSpPr/>
          <p:nvPr/>
        </p:nvCxnSpPr>
        <p:spPr>
          <a:xfrm>
            <a:off x="3681616" y="4371015"/>
            <a:ext cx="543300" cy="543300"/>
          </a:xfrm>
          <a:prstGeom prst="straightConnector1">
            <a:avLst/>
          </a:prstGeom>
          <a:noFill/>
          <a:ln w="38100" cap="flat" cmpd="sng">
            <a:solidFill>
              <a:srgbClr val="3949AB"/>
            </a:solidFill>
            <a:prstDash val="dot"/>
            <a:round/>
            <a:headEnd type="none" w="med" len="med"/>
            <a:tailEnd type="none" w="med" len="med"/>
          </a:ln>
        </p:spPr>
      </p:cxnSp>
      <p:cxnSp>
        <p:nvCxnSpPr>
          <p:cNvPr id="16" name="Google Shape;568;p58"/>
          <p:cNvCxnSpPr/>
          <p:nvPr/>
        </p:nvCxnSpPr>
        <p:spPr>
          <a:xfrm rot="10800000" flipH="1">
            <a:off x="2088309" y="4366383"/>
            <a:ext cx="561600" cy="561600"/>
          </a:xfrm>
          <a:prstGeom prst="straightConnector1">
            <a:avLst/>
          </a:prstGeom>
          <a:noFill/>
          <a:ln w="38100" cap="flat" cmpd="sng">
            <a:solidFill>
              <a:srgbClr val="3949AB"/>
            </a:solidFill>
            <a:prstDash val="dot"/>
            <a:round/>
            <a:headEnd type="none" w="med" len="med"/>
            <a:tailEnd type="none" w="med" len="med"/>
          </a:ln>
        </p:spPr>
      </p:cxnSp>
      <p:cxnSp>
        <p:nvCxnSpPr>
          <p:cNvPr id="17" name="Google Shape;569;p58"/>
          <p:cNvCxnSpPr/>
          <p:nvPr/>
        </p:nvCxnSpPr>
        <p:spPr>
          <a:xfrm flipH="1">
            <a:off x="3694823" y="2908635"/>
            <a:ext cx="482700" cy="482700"/>
          </a:xfrm>
          <a:prstGeom prst="straightConnector1">
            <a:avLst/>
          </a:prstGeom>
          <a:noFill/>
          <a:ln w="38100" cap="flat" cmpd="sng">
            <a:solidFill>
              <a:srgbClr val="3949AB"/>
            </a:solidFill>
            <a:prstDash val="dot"/>
            <a:round/>
            <a:headEnd type="none" w="med" len="med"/>
            <a:tailEnd type="none" w="med" len="med"/>
          </a:ln>
        </p:spPr>
      </p:cxnSp>
      <p:sp>
        <p:nvSpPr>
          <p:cNvPr id="18" name="Google Shape;570;p58"/>
          <p:cNvSpPr txBox="1"/>
          <p:nvPr/>
        </p:nvSpPr>
        <p:spPr>
          <a:xfrm>
            <a:off x="8462656" y="2701587"/>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Secure </a:t>
            </a:r>
            <a:endParaRPr sz="1000">
              <a:solidFill>
                <a:schemeClr val="bg1"/>
              </a:solidFill>
              <a:latin typeface="Montserrat"/>
              <a:ea typeface="Montserrat"/>
              <a:cs typeface="Montserrat"/>
              <a:sym typeface="Montserrat"/>
            </a:endParaRPr>
          </a:p>
          <a:p>
            <a:pPr marL="0" lvl="0" indent="0" algn="ctr" rtl="0">
              <a:spcBef>
                <a:spcPts val="0"/>
              </a:spcBef>
              <a:spcAft>
                <a:spcPts val="0"/>
              </a:spcAft>
              <a:buNone/>
            </a:pPr>
            <a:r>
              <a:rPr lang="en-US" sz="1000">
                <a:solidFill>
                  <a:schemeClr val="bg1"/>
                </a:solidFill>
                <a:latin typeface="Montserrat"/>
                <a:ea typeface="Montserrat"/>
                <a:cs typeface="Montserrat"/>
                <a:sym typeface="Montserrat"/>
              </a:rPr>
              <a:t>shared source </a:t>
            </a:r>
            <a:endParaRPr sz="1000">
              <a:solidFill>
                <a:schemeClr val="bg1"/>
              </a:solidFill>
              <a:latin typeface="Montserrat"/>
              <a:ea typeface="Montserrat"/>
              <a:cs typeface="Montserrat"/>
              <a:sym typeface="Montserrat"/>
            </a:endParaRPr>
          </a:p>
          <a:p>
            <a:pPr marL="0" lvl="0" indent="0" algn="ctr" rtl="0">
              <a:spcBef>
                <a:spcPts val="0"/>
              </a:spcBef>
              <a:spcAft>
                <a:spcPts val="0"/>
              </a:spcAft>
              <a:buNone/>
            </a:pPr>
            <a:r>
              <a:rPr lang="en-US" sz="1000">
                <a:solidFill>
                  <a:schemeClr val="bg1"/>
                </a:solidFill>
                <a:latin typeface="Montserrat"/>
                <a:ea typeface="Montserrat"/>
                <a:cs typeface="Montserrat"/>
                <a:sym typeface="Montserrat"/>
              </a:rPr>
              <a:t>of truth</a:t>
            </a:r>
            <a:endParaRPr sz="1000">
              <a:solidFill>
                <a:schemeClr val="bg1"/>
              </a:solidFill>
              <a:latin typeface="Montserrat"/>
              <a:ea typeface="Montserrat"/>
              <a:cs typeface="Montserrat"/>
              <a:sym typeface="Montserrat"/>
            </a:endParaRPr>
          </a:p>
        </p:txBody>
      </p:sp>
      <p:sp>
        <p:nvSpPr>
          <p:cNvPr id="19" name="Google Shape;571;p58"/>
          <p:cNvSpPr txBox="1"/>
          <p:nvPr/>
        </p:nvSpPr>
        <p:spPr>
          <a:xfrm>
            <a:off x="9444165" y="3678202"/>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Real-time data sharing</a:t>
            </a:r>
            <a:endParaRPr sz="1000">
              <a:solidFill>
                <a:schemeClr val="bg1"/>
              </a:solidFill>
              <a:latin typeface="Montserrat"/>
              <a:ea typeface="Montserrat"/>
              <a:cs typeface="Montserrat"/>
              <a:sym typeface="Montserrat"/>
            </a:endParaRPr>
          </a:p>
        </p:txBody>
      </p:sp>
      <p:sp>
        <p:nvSpPr>
          <p:cNvPr id="20" name="Google Shape;572;p58"/>
          <p:cNvSpPr txBox="1"/>
          <p:nvPr/>
        </p:nvSpPr>
        <p:spPr>
          <a:xfrm>
            <a:off x="8411620" y="4550894"/>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Immutable, uncensorable</a:t>
            </a:r>
            <a:endParaRPr sz="1000">
              <a:solidFill>
                <a:schemeClr val="bg1"/>
              </a:solidFill>
              <a:latin typeface="Montserrat"/>
              <a:ea typeface="Montserrat"/>
              <a:cs typeface="Montserrat"/>
              <a:sym typeface="Montserrat"/>
            </a:endParaRPr>
          </a:p>
        </p:txBody>
      </p:sp>
      <p:sp>
        <p:nvSpPr>
          <p:cNvPr id="21" name="Google Shape;573;p58"/>
          <p:cNvSpPr txBox="1"/>
          <p:nvPr/>
        </p:nvSpPr>
        <p:spPr>
          <a:xfrm>
            <a:off x="7502555" y="3678202"/>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No need for central authority</a:t>
            </a:r>
            <a:endParaRPr sz="1000">
              <a:solidFill>
                <a:schemeClr val="bg1"/>
              </a:solidFill>
              <a:latin typeface="Montserrat"/>
              <a:ea typeface="Montserrat"/>
              <a:cs typeface="Montserrat"/>
              <a:sym typeface="Montserrat"/>
            </a:endParaRPr>
          </a:p>
        </p:txBody>
      </p:sp>
      <p:sp>
        <p:nvSpPr>
          <p:cNvPr id="22" name="Google Shape;574;p58"/>
          <p:cNvSpPr txBox="1"/>
          <p:nvPr/>
        </p:nvSpPr>
        <p:spPr>
          <a:xfrm>
            <a:off x="2588959" y="2413262"/>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Slow, dependant, siloed system</a:t>
            </a:r>
            <a:endParaRPr sz="1000">
              <a:solidFill>
                <a:schemeClr val="bg1"/>
              </a:solidFill>
              <a:latin typeface="Montserrat"/>
              <a:ea typeface="Montserrat"/>
              <a:cs typeface="Montserrat"/>
              <a:sym typeface="Montserrat"/>
            </a:endParaRPr>
          </a:p>
        </p:txBody>
      </p:sp>
      <p:sp>
        <p:nvSpPr>
          <p:cNvPr id="23" name="Google Shape;575;p58"/>
          <p:cNvSpPr txBox="1"/>
          <p:nvPr/>
        </p:nvSpPr>
        <p:spPr>
          <a:xfrm>
            <a:off x="3960755" y="3678202"/>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Need for a central authority</a:t>
            </a:r>
            <a:endParaRPr sz="1000">
              <a:solidFill>
                <a:schemeClr val="bg1"/>
              </a:solidFill>
              <a:latin typeface="Montserrat"/>
              <a:ea typeface="Montserrat"/>
              <a:cs typeface="Montserrat"/>
              <a:sym typeface="Montserrat"/>
            </a:endParaRPr>
          </a:p>
        </p:txBody>
      </p:sp>
      <p:sp>
        <p:nvSpPr>
          <p:cNvPr id="24" name="Google Shape;576;p58"/>
          <p:cNvSpPr txBox="1"/>
          <p:nvPr/>
        </p:nvSpPr>
        <p:spPr>
          <a:xfrm>
            <a:off x="2580726" y="4654816"/>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Corruptible, censorable, deletable</a:t>
            </a:r>
            <a:endParaRPr sz="1000">
              <a:solidFill>
                <a:schemeClr val="bg1"/>
              </a:solidFill>
              <a:latin typeface="Montserrat"/>
              <a:ea typeface="Montserrat"/>
              <a:cs typeface="Montserrat"/>
              <a:sym typeface="Montserrat"/>
            </a:endParaRPr>
          </a:p>
        </p:txBody>
      </p:sp>
      <p:sp>
        <p:nvSpPr>
          <p:cNvPr id="25" name="Google Shape;577;p58"/>
          <p:cNvSpPr txBox="1"/>
          <p:nvPr/>
        </p:nvSpPr>
        <p:spPr>
          <a:xfrm>
            <a:off x="1033326" y="3678202"/>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solidFill>
                  <a:schemeClr val="bg1"/>
                </a:solidFill>
                <a:latin typeface="Montserrat"/>
                <a:ea typeface="Montserrat"/>
                <a:cs typeface="Montserrat"/>
                <a:sym typeface="Montserrat"/>
              </a:rPr>
              <a:t>Expensive</a:t>
            </a:r>
            <a:endParaRPr sz="1000">
              <a:solidFill>
                <a:schemeClr val="bg1"/>
              </a:solidFill>
              <a:latin typeface="Montserrat"/>
              <a:ea typeface="Montserrat"/>
              <a:cs typeface="Montserrat"/>
              <a:sym typeface="Montserrat"/>
            </a:endParaRPr>
          </a:p>
          <a:p>
            <a:pPr marL="0" lvl="0" indent="0" algn="ctr" rtl="0">
              <a:spcBef>
                <a:spcPts val="0"/>
              </a:spcBef>
              <a:spcAft>
                <a:spcPts val="0"/>
              </a:spcAft>
              <a:buNone/>
            </a:pPr>
            <a:r>
              <a:rPr lang="en-US" sz="1000">
                <a:solidFill>
                  <a:schemeClr val="bg1"/>
                </a:solidFill>
                <a:latin typeface="Montserrat"/>
                <a:ea typeface="Montserrat"/>
                <a:cs typeface="Montserrat"/>
                <a:sym typeface="Montserrat"/>
              </a:rPr>
              <a:t> and </a:t>
            </a:r>
            <a:endParaRPr sz="1000">
              <a:solidFill>
                <a:schemeClr val="bg1"/>
              </a:solidFill>
              <a:latin typeface="Montserrat"/>
              <a:ea typeface="Montserrat"/>
              <a:cs typeface="Montserrat"/>
              <a:sym typeface="Montserrat"/>
            </a:endParaRPr>
          </a:p>
          <a:p>
            <a:pPr marL="0" lvl="0" indent="0" algn="ctr" rtl="0">
              <a:spcBef>
                <a:spcPts val="0"/>
              </a:spcBef>
              <a:spcAft>
                <a:spcPts val="0"/>
              </a:spcAft>
              <a:buNone/>
            </a:pPr>
            <a:r>
              <a:rPr lang="en-US" sz="1000">
                <a:solidFill>
                  <a:schemeClr val="bg1"/>
                </a:solidFill>
                <a:latin typeface="Montserrat"/>
                <a:ea typeface="Montserrat"/>
                <a:cs typeface="Montserrat"/>
                <a:sym typeface="Montserrat"/>
              </a:rPr>
              <a:t>bloated</a:t>
            </a:r>
            <a:endParaRPr sz="1000">
              <a:solidFill>
                <a:schemeClr val="bg1"/>
              </a:solidFill>
              <a:latin typeface="Montserrat"/>
              <a:ea typeface="Montserrat"/>
              <a:cs typeface="Montserrat"/>
              <a:sym typeface="Montserrat"/>
            </a:endParaRPr>
          </a:p>
        </p:txBody>
      </p:sp>
      <p:sp>
        <p:nvSpPr>
          <p:cNvPr id="26" name="Google Shape;578;p58"/>
          <p:cNvSpPr txBox="1"/>
          <p:nvPr/>
        </p:nvSpPr>
        <p:spPr>
          <a:xfrm>
            <a:off x="1309395" y="1462064"/>
            <a:ext cx="37698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bg1"/>
                </a:solidFill>
                <a:latin typeface="Montserrat"/>
                <a:ea typeface="Montserrat"/>
                <a:cs typeface="Montserrat"/>
                <a:sym typeface="Montserrat"/>
              </a:rPr>
              <a:t>Centralized Systems</a:t>
            </a:r>
            <a:endParaRPr sz="1800" b="1">
              <a:solidFill>
                <a:schemeClr val="bg1"/>
              </a:solidFill>
              <a:latin typeface="Montserrat"/>
              <a:ea typeface="Montserrat"/>
              <a:cs typeface="Montserrat"/>
              <a:sym typeface="Montserrat"/>
            </a:endParaRPr>
          </a:p>
        </p:txBody>
      </p:sp>
      <p:sp>
        <p:nvSpPr>
          <p:cNvPr id="27" name="Google Shape;579;p58"/>
          <p:cNvSpPr txBox="1"/>
          <p:nvPr/>
        </p:nvSpPr>
        <p:spPr>
          <a:xfrm>
            <a:off x="7605688" y="1462064"/>
            <a:ext cx="2706000" cy="34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1">
                <a:solidFill>
                  <a:schemeClr val="bg1"/>
                </a:solidFill>
                <a:latin typeface="Montserrat"/>
                <a:ea typeface="Montserrat"/>
                <a:cs typeface="Montserrat"/>
                <a:sym typeface="Montserrat"/>
              </a:rPr>
              <a:t>Distributed</a:t>
            </a:r>
            <a:r>
              <a:rPr lang="en-US" sz="1100" b="1">
                <a:solidFill>
                  <a:schemeClr val="bg1"/>
                </a:solidFill>
                <a:latin typeface="Roboto"/>
                <a:ea typeface="Roboto"/>
                <a:cs typeface="Roboto"/>
                <a:sym typeface="Roboto"/>
              </a:rPr>
              <a:t> </a:t>
            </a:r>
            <a:r>
              <a:rPr lang="en-US" sz="1800" b="1">
                <a:solidFill>
                  <a:schemeClr val="bg1"/>
                </a:solidFill>
                <a:latin typeface="Montserrat"/>
                <a:ea typeface="Montserrat"/>
                <a:cs typeface="Montserrat"/>
                <a:sym typeface="Montserrat"/>
              </a:rPr>
              <a:t>Ledger</a:t>
            </a:r>
            <a:endParaRPr sz="1100" b="1">
              <a:solidFill>
                <a:schemeClr val="bg1"/>
              </a:solidFill>
              <a:latin typeface="Roboto"/>
              <a:ea typeface="Roboto"/>
              <a:cs typeface="Roboto"/>
              <a:sym typeface="Roboto"/>
            </a:endParaRPr>
          </a:p>
        </p:txBody>
      </p:sp>
      <p:sp>
        <p:nvSpPr>
          <p:cNvPr id="28" name="Google Shape;580;p58"/>
          <p:cNvSpPr/>
          <p:nvPr/>
        </p:nvSpPr>
        <p:spPr>
          <a:xfrm>
            <a:off x="1259541" y="4829637"/>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1;p58"/>
          <p:cNvSpPr/>
          <p:nvPr/>
        </p:nvSpPr>
        <p:spPr>
          <a:xfrm>
            <a:off x="4193728" y="4829637"/>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2;p58"/>
          <p:cNvSpPr/>
          <p:nvPr/>
        </p:nvSpPr>
        <p:spPr>
          <a:xfrm>
            <a:off x="1259541" y="2103075"/>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583;p58"/>
          <p:cNvSpPr/>
          <p:nvPr/>
        </p:nvSpPr>
        <p:spPr>
          <a:xfrm>
            <a:off x="4193728" y="2103075"/>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584;p58"/>
          <p:cNvSpPr/>
          <p:nvPr/>
        </p:nvSpPr>
        <p:spPr>
          <a:xfrm>
            <a:off x="3330461" y="3878114"/>
            <a:ext cx="297900" cy="379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33" name="Google Shape;585;p58"/>
          <p:cNvPicPr preferRelativeResize="0"/>
          <p:nvPr/>
        </p:nvPicPr>
        <p:blipFill>
          <a:blip r:embed="rId7">
            <a:alphaModFix/>
          </a:blip>
          <a:stretch>
            <a:fillRect/>
          </a:stretch>
        </p:blipFill>
        <p:spPr>
          <a:xfrm>
            <a:off x="3289819" y="3878114"/>
            <a:ext cx="379200" cy="379200"/>
          </a:xfrm>
          <a:prstGeom prst="rect">
            <a:avLst/>
          </a:prstGeom>
          <a:noFill/>
          <a:ln>
            <a:noFill/>
          </a:ln>
        </p:spPr>
      </p:pic>
      <p:pic>
        <p:nvPicPr>
          <p:cNvPr id="34" name="Google Shape;586;p58"/>
          <p:cNvPicPr preferRelativeResize="0"/>
          <p:nvPr/>
        </p:nvPicPr>
        <p:blipFill>
          <a:blip r:embed="rId8">
            <a:alphaModFix/>
          </a:blip>
          <a:stretch>
            <a:fillRect/>
          </a:stretch>
        </p:blipFill>
        <p:spPr>
          <a:xfrm>
            <a:off x="1462638" y="2282615"/>
            <a:ext cx="479400" cy="479378"/>
          </a:xfrm>
          <a:prstGeom prst="rect">
            <a:avLst/>
          </a:prstGeom>
          <a:noFill/>
          <a:ln>
            <a:noFill/>
          </a:ln>
        </p:spPr>
      </p:pic>
      <p:pic>
        <p:nvPicPr>
          <p:cNvPr id="35" name="Google Shape;587;p58"/>
          <p:cNvPicPr preferRelativeResize="0"/>
          <p:nvPr/>
        </p:nvPicPr>
        <p:blipFill>
          <a:blip r:embed="rId8">
            <a:alphaModFix/>
          </a:blip>
          <a:stretch>
            <a:fillRect/>
          </a:stretch>
        </p:blipFill>
        <p:spPr>
          <a:xfrm>
            <a:off x="4396826" y="2282615"/>
            <a:ext cx="479400" cy="479378"/>
          </a:xfrm>
          <a:prstGeom prst="rect">
            <a:avLst/>
          </a:prstGeom>
          <a:noFill/>
          <a:ln>
            <a:noFill/>
          </a:ln>
        </p:spPr>
      </p:pic>
      <p:pic>
        <p:nvPicPr>
          <p:cNvPr id="36" name="Google Shape;588;p58"/>
          <p:cNvPicPr preferRelativeResize="0"/>
          <p:nvPr/>
        </p:nvPicPr>
        <p:blipFill>
          <a:blip r:embed="rId8">
            <a:alphaModFix/>
          </a:blip>
          <a:stretch>
            <a:fillRect/>
          </a:stretch>
        </p:blipFill>
        <p:spPr>
          <a:xfrm>
            <a:off x="4396826" y="5032753"/>
            <a:ext cx="479400" cy="479378"/>
          </a:xfrm>
          <a:prstGeom prst="rect">
            <a:avLst/>
          </a:prstGeom>
          <a:noFill/>
          <a:ln>
            <a:noFill/>
          </a:ln>
        </p:spPr>
      </p:pic>
      <p:pic>
        <p:nvPicPr>
          <p:cNvPr id="37" name="Google Shape;589;p58"/>
          <p:cNvPicPr preferRelativeResize="0"/>
          <p:nvPr/>
        </p:nvPicPr>
        <p:blipFill>
          <a:blip r:embed="rId8">
            <a:alphaModFix/>
          </a:blip>
          <a:stretch>
            <a:fillRect/>
          </a:stretch>
        </p:blipFill>
        <p:spPr>
          <a:xfrm>
            <a:off x="1462626" y="5032740"/>
            <a:ext cx="479400" cy="479378"/>
          </a:xfrm>
          <a:prstGeom prst="rect">
            <a:avLst/>
          </a:prstGeom>
          <a:noFill/>
          <a:ln>
            <a:noFill/>
          </a:ln>
        </p:spPr>
      </p:pic>
      <p:sp>
        <p:nvSpPr>
          <p:cNvPr id="38" name="Google Shape;590;p58"/>
          <p:cNvSpPr/>
          <p:nvPr/>
        </p:nvSpPr>
        <p:spPr>
          <a:xfrm>
            <a:off x="7153491" y="4829637"/>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1;p58"/>
          <p:cNvSpPr/>
          <p:nvPr/>
        </p:nvSpPr>
        <p:spPr>
          <a:xfrm>
            <a:off x="10087678" y="4829637"/>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2;p58"/>
          <p:cNvSpPr/>
          <p:nvPr/>
        </p:nvSpPr>
        <p:spPr>
          <a:xfrm>
            <a:off x="7153491" y="2103075"/>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593;p58"/>
          <p:cNvSpPr/>
          <p:nvPr/>
        </p:nvSpPr>
        <p:spPr>
          <a:xfrm>
            <a:off x="10087678" y="2103075"/>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cxnSp>
        <p:nvCxnSpPr>
          <p:cNvPr id="42" name="Google Shape;594;p58"/>
          <p:cNvCxnSpPr>
            <a:stCxn id="40" idx="4"/>
            <a:endCxn id="38" idx="0"/>
          </p:cNvCxnSpPr>
          <p:nvPr/>
        </p:nvCxnSpPr>
        <p:spPr>
          <a:xfrm>
            <a:off x="7596291" y="2988675"/>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43" name="Google Shape;595;p58"/>
          <p:cNvCxnSpPr>
            <a:stCxn id="39" idx="2"/>
            <a:endCxn id="38" idx="6"/>
          </p:cNvCxnSpPr>
          <p:nvPr/>
        </p:nvCxnSpPr>
        <p:spPr>
          <a:xfrm rot="10800000">
            <a:off x="8038978" y="5272437"/>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44" name="Google Shape;596;p58"/>
          <p:cNvCxnSpPr>
            <a:stCxn id="41" idx="4"/>
            <a:endCxn id="39" idx="0"/>
          </p:cNvCxnSpPr>
          <p:nvPr/>
        </p:nvCxnSpPr>
        <p:spPr>
          <a:xfrm>
            <a:off x="10530478" y="2988675"/>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45" name="Google Shape;597;p58"/>
          <p:cNvCxnSpPr>
            <a:stCxn id="41" idx="2"/>
            <a:endCxn id="40" idx="6"/>
          </p:cNvCxnSpPr>
          <p:nvPr/>
        </p:nvCxnSpPr>
        <p:spPr>
          <a:xfrm rot="10800000">
            <a:off x="8038978" y="2545875"/>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46" name="Google Shape;598;p58"/>
          <p:cNvCxnSpPr>
            <a:stCxn id="41" idx="3"/>
            <a:endCxn id="38" idx="7"/>
          </p:cNvCxnSpPr>
          <p:nvPr/>
        </p:nvCxnSpPr>
        <p:spPr>
          <a:xfrm flipH="1">
            <a:off x="7909471" y="2858981"/>
            <a:ext cx="2307900" cy="2100300"/>
          </a:xfrm>
          <a:prstGeom prst="straightConnector1">
            <a:avLst/>
          </a:prstGeom>
          <a:noFill/>
          <a:ln w="38100" cap="flat" cmpd="sng">
            <a:solidFill>
              <a:srgbClr val="3949AB"/>
            </a:solidFill>
            <a:prstDash val="dot"/>
            <a:round/>
            <a:headEnd type="none" w="med" len="med"/>
            <a:tailEnd type="none" w="med" len="med"/>
          </a:ln>
        </p:spPr>
      </p:cxnSp>
      <p:cxnSp>
        <p:nvCxnSpPr>
          <p:cNvPr id="47" name="Google Shape;599;p58"/>
          <p:cNvCxnSpPr>
            <a:stCxn id="40" idx="5"/>
            <a:endCxn id="39" idx="1"/>
          </p:cNvCxnSpPr>
          <p:nvPr/>
        </p:nvCxnSpPr>
        <p:spPr>
          <a:xfrm>
            <a:off x="7909398" y="2858981"/>
            <a:ext cx="2307900" cy="2100300"/>
          </a:xfrm>
          <a:prstGeom prst="straightConnector1">
            <a:avLst/>
          </a:prstGeom>
          <a:noFill/>
          <a:ln w="38100" cap="flat" cmpd="sng">
            <a:solidFill>
              <a:srgbClr val="3949AB"/>
            </a:solidFill>
            <a:prstDash val="dot"/>
            <a:round/>
            <a:headEnd type="none" w="med" len="med"/>
            <a:tailEnd type="none" w="med" len="med"/>
          </a:ln>
        </p:spPr>
      </p:cxnSp>
      <p:sp>
        <p:nvSpPr>
          <p:cNvPr id="48" name="Google Shape;600;p58"/>
          <p:cNvSpPr/>
          <p:nvPr/>
        </p:nvSpPr>
        <p:spPr>
          <a:xfrm>
            <a:off x="10494201" y="2526002"/>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49" name="Google Shape;601;p58"/>
          <p:cNvGrpSpPr/>
          <p:nvPr/>
        </p:nvGrpSpPr>
        <p:grpSpPr>
          <a:xfrm>
            <a:off x="10221876" y="2233878"/>
            <a:ext cx="617025" cy="576824"/>
            <a:chOff x="5816138" y="3996701"/>
            <a:chExt cx="617025" cy="576824"/>
          </a:xfrm>
        </p:grpSpPr>
        <p:pic>
          <p:nvPicPr>
            <p:cNvPr id="50" name="Google Shape;602;p58"/>
            <p:cNvPicPr preferRelativeResize="0"/>
            <p:nvPr/>
          </p:nvPicPr>
          <p:blipFill>
            <a:blip r:embed="rId8">
              <a:alphaModFix/>
            </a:blip>
            <a:stretch>
              <a:fillRect/>
            </a:stretch>
          </p:blipFill>
          <p:spPr>
            <a:xfrm>
              <a:off x="5816138" y="3996701"/>
              <a:ext cx="479400" cy="479378"/>
            </a:xfrm>
            <a:prstGeom prst="rect">
              <a:avLst/>
            </a:prstGeom>
            <a:noFill/>
            <a:ln>
              <a:noFill/>
            </a:ln>
          </p:spPr>
        </p:pic>
        <p:sp>
          <p:nvSpPr>
            <p:cNvPr id="51" name="Google Shape;603;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52" name="Google Shape;604;p58"/>
            <p:cNvPicPr preferRelativeResize="0"/>
            <p:nvPr/>
          </p:nvPicPr>
          <p:blipFill>
            <a:blip r:embed="rId9">
              <a:alphaModFix/>
            </a:blip>
            <a:stretch>
              <a:fillRect/>
            </a:stretch>
          </p:blipFill>
          <p:spPr>
            <a:xfrm>
              <a:off x="6135263" y="4274875"/>
              <a:ext cx="297900" cy="297900"/>
            </a:xfrm>
            <a:prstGeom prst="rect">
              <a:avLst/>
            </a:prstGeom>
            <a:noFill/>
            <a:ln>
              <a:noFill/>
            </a:ln>
          </p:spPr>
        </p:pic>
      </p:grpSp>
      <p:grpSp>
        <p:nvGrpSpPr>
          <p:cNvPr id="53" name="Google Shape;605;p58"/>
          <p:cNvGrpSpPr/>
          <p:nvPr/>
        </p:nvGrpSpPr>
        <p:grpSpPr>
          <a:xfrm>
            <a:off x="7287776" y="2233878"/>
            <a:ext cx="617025" cy="576824"/>
            <a:chOff x="5816138" y="3996701"/>
            <a:chExt cx="617025" cy="576824"/>
          </a:xfrm>
        </p:grpSpPr>
        <p:pic>
          <p:nvPicPr>
            <p:cNvPr id="54" name="Google Shape;606;p58"/>
            <p:cNvPicPr preferRelativeResize="0"/>
            <p:nvPr/>
          </p:nvPicPr>
          <p:blipFill>
            <a:blip r:embed="rId8">
              <a:alphaModFix/>
            </a:blip>
            <a:stretch>
              <a:fillRect/>
            </a:stretch>
          </p:blipFill>
          <p:spPr>
            <a:xfrm>
              <a:off x="5816138" y="3996701"/>
              <a:ext cx="479400" cy="479378"/>
            </a:xfrm>
            <a:prstGeom prst="rect">
              <a:avLst/>
            </a:prstGeom>
            <a:noFill/>
            <a:ln>
              <a:noFill/>
            </a:ln>
          </p:spPr>
        </p:pic>
        <p:sp>
          <p:nvSpPr>
            <p:cNvPr id="55" name="Google Shape;607;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56" name="Google Shape;608;p58"/>
            <p:cNvPicPr preferRelativeResize="0"/>
            <p:nvPr/>
          </p:nvPicPr>
          <p:blipFill>
            <a:blip r:embed="rId9">
              <a:alphaModFix/>
            </a:blip>
            <a:stretch>
              <a:fillRect/>
            </a:stretch>
          </p:blipFill>
          <p:spPr>
            <a:xfrm>
              <a:off x="6135263" y="4274875"/>
              <a:ext cx="297900" cy="297900"/>
            </a:xfrm>
            <a:prstGeom prst="rect">
              <a:avLst/>
            </a:prstGeom>
            <a:noFill/>
            <a:ln>
              <a:noFill/>
            </a:ln>
          </p:spPr>
        </p:pic>
      </p:grpSp>
      <p:grpSp>
        <p:nvGrpSpPr>
          <p:cNvPr id="57" name="Google Shape;609;p58"/>
          <p:cNvGrpSpPr/>
          <p:nvPr/>
        </p:nvGrpSpPr>
        <p:grpSpPr>
          <a:xfrm>
            <a:off x="10221876" y="4984015"/>
            <a:ext cx="617025" cy="576824"/>
            <a:chOff x="5816138" y="3996701"/>
            <a:chExt cx="617025" cy="576824"/>
          </a:xfrm>
        </p:grpSpPr>
        <p:pic>
          <p:nvPicPr>
            <p:cNvPr id="58" name="Google Shape;610;p58"/>
            <p:cNvPicPr preferRelativeResize="0"/>
            <p:nvPr/>
          </p:nvPicPr>
          <p:blipFill>
            <a:blip r:embed="rId8">
              <a:alphaModFix/>
            </a:blip>
            <a:stretch>
              <a:fillRect/>
            </a:stretch>
          </p:blipFill>
          <p:spPr>
            <a:xfrm>
              <a:off x="5816138" y="3996701"/>
              <a:ext cx="479400" cy="479378"/>
            </a:xfrm>
            <a:prstGeom prst="rect">
              <a:avLst/>
            </a:prstGeom>
            <a:noFill/>
            <a:ln>
              <a:noFill/>
            </a:ln>
          </p:spPr>
        </p:pic>
        <p:sp>
          <p:nvSpPr>
            <p:cNvPr id="59" name="Google Shape;611;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12;p58"/>
            <p:cNvPicPr preferRelativeResize="0"/>
            <p:nvPr/>
          </p:nvPicPr>
          <p:blipFill>
            <a:blip r:embed="rId9">
              <a:alphaModFix/>
            </a:blip>
            <a:stretch>
              <a:fillRect/>
            </a:stretch>
          </p:blipFill>
          <p:spPr>
            <a:xfrm>
              <a:off x="6135263" y="4274875"/>
              <a:ext cx="297900" cy="297900"/>
            </a:xfrm>
            <a:prstGeom prst="rect">
              <a:avLst/>
            </a:prstGeom>
            <a:noFill/>
            <a:ln>
              <a:noFill/>
            </a:ln>
          </p:spPr>
        </p:pic>
      </p:grpSp>
      <p:grpSp>
        <p:nvGrpSpPr>
          <p:cNvPr id="61" name="Google Shape;613;p58"/>
          <p:cNvGrpSpPr/>
          <p:nvPr/>
        </p:nvGrpSpPr>
        <p:grpSpPr>
          <a:xfrm>
            <a:off x="7287776" y="4984015"/>
            <a:ext cx="617025" cy="576824"/>
            <a:chOff x="5816138" y="3996701"/>
            <a:chExt cx="617025" cy="576824"/>
          </a:xfrm>
        </p:grpSpPr>
        <p:pic>
          <p:nvPicPr>
            <p:cNvPr id="62" name="Google Shape;614;p58"/>
            <p:cNvPicPr preferRelativeResize="0"/>
            <p:nvPr/>
          </p:nvPicPr>
          <p:blipFill>
            <a:blip r:embed="rId8">
              <a:alphaModFix/>
            </a:blip>
            <a:stretch>
              <a:fillRect/>
            </a:stretch>
          </p:blipFill>
          <p:spPr>
            <a:xfrm>
              <a:off x="5816138" y="3996701"/>
              <a:ext cx="479400" cy="479378"/>
            </a:xfrm>
            <a:prstGeom prst="rect">
              <a:avLst/>
            </a:prstGeom>
            <a:noFill/>
            <a:ln>
              <a:noFill/>
            </a:ln>
          </p:spPr>
        </p:pic>
        <p:sp>
          <p:nvSpPr>
            <p:cNvPr id="63" name="Google Shape;615;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16;p58"/>
            <p:cNvPicPr preferRelativeResize="0"/>
            <p:nvPr/>
          </p:nvPicPr>
          <p:blipFill>
            <a:blip r:embed="rId9">
              <a:alphaModFix/>
            </a:blip>
            <a:stretch>
              <a:fillRect/>
            </a:stretch>
          </p:blipFill>
          <p:spPr>
            <a:xfrm>
              <a:off x="6135263" y="4274875"/>
              <a:ext cx="297900" cy="297900"/>
            </a:xfrm>
            <a:prstGeom prst="rect">
              <a:avLst/>
            </a:prstGeom>
            <a:noFill/>
            <a:ln>
              <a:noFill/>
            </a:ln>
          </p:spPr>
        </p:pic>
      </p:grpSp>
      <p:cxnSp>
        <p:nvCxnSpPr>
          <p:cNvPr id="65" name="Google Shape;617;p58"/>
          <p:cNvCxnSpPr/>
          <p:nvPr/>
        </p:nvCxnSpPr>
        <p:spPr>
          <a:xfrm>
            <a:off x="6062313" y="1724539"/>
            <a:ext cx="29400" cy="3927300"/>
          </a:xfrm>
          <a:prstGeom prst="straightConnector1">
            <a:avLst/>
          </a:prstGeom>
          <a:noFill/>
          <a:ln w="38100" cap="flat" cmpd="sng">
            <a:solidFill>
              <a:srgbClr val="9C79E8"/>
            </a:solidFill>
            <a:prstDash val="dot"/>
            <a:round/>
            <a:headEnd type="none" w="med" len="med"/>
            <a:tailEnd type="none" w="med" len="med"/>
          </a:ln>
        </p:spPr>
      </p:cxnSp>
    </p:spTree>
    <p:extLst>
      <p:ext uri="{BB962C8B-B14F-4D97-AF65-F5344CB8AC3E}">
        <p14:creationId xmlns:p14="http://schemas.microsoft.com/office/powerpoint/2010/main" val="390226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Parameters of a Transaction - Construction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20</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04828" y="1170881"/>
            <a:ext cx="11471372" cy="5572720"/>
          </a:xfrm>
          <a:prstGeom prst="rect">
            <a:avLst/>
          </a:prstGeom>
          <a:noFill/>
          <a:ln>
            <a:noFill/>
          </a:ln>
        </p:spPr>
        <p:txBody>
          <a:bodyPr spcFirstLastPara="1" wrap="square" lIns="91425" tIns="91425" rIns="91425" bIns="91425" numCol="1" anchor="ctr" anchorCtr="0">
            <a:noAutofit/>
          </a:bodyPr>
          <a:lstStyle/>
          <a:p>
            <a:pPr>
              <a:lnSpc>
                <a:spcPct val="115000"/>
              </a:lnSpc>
              <a:defRPr sz="1700">
                <a:solidFill>
                  <a:srgbClr val="000000"/>
                </a:solidFill>
              </a:defRPr>
            </a:pPr>
            <a:endParaRPr lang="en-US" sz="2000" dirty="0">
              <a:solidFill>
                <a:schemeClr val="bg1"/>
              </a:solidFill>
              <a:latin typeface="Roboto"/>
              <a:ea typeface="Roboto"/>
              <a:cs typeface="Roboto"/>
              <a:sym typeface="Roboto"/>
            </a:endParaRP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The </a:t>
            </a:r>
            <a:r>
              <a:rPr lang="en-US" sz="2000" dirty="0" smtClean="0">
                <a:solidFill>
                  <a:schemeClr val="bg1"/>
                </a:solidFill>
              </a:rPr>
              <a:t>function </a:t>
            </a:r>
            <a:r>
              <a:rPr lang="en-US" sz="2000" dirty="0">
                <a:solidFill>
                  <a:schemeClr val="bg1"/>
                </a:solidFill>
              </a:rPr>
              <a:t>call is first converted in to a raw transaction (</a:t>
            </a:r>
            <a:r>
              <a:rPr lang="en-US" sz="2000" dirty="0" err="1" smtClean="0">
                <a:solidFill>
                  <a:schemeClr val="bg1"/>
                </a:solidFill>
              </a:rPr>
              <a:t>rawTxn</a:t>
            </a:r>
            <a:r>
              <a:rPr lang="en-US" sz="2000" dirty="0" smtClean="0">
                <a:solidFill>
                  <a:schemeClr val="bg1"/>
                </a:solidFill>
              </a:rPr>
              <a:t>).</a:t>
            </a:r>
            <a:r>
              <a:rPr lang="en-US" sz="2000" dirty="0">
                <a:solidFill>
                  <a:schemeClr val="bg1"/>
                </a:solidFill>
              </a:rPr>
              <a:t>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Web3js library is used to build the raw transaction object.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Let’s try to understand all the fields in the raw transaction object and how they are set.</a:t>
            </a: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a:solidFill>
                  <a:schemeClr val="bg1"/>
                </a:solidFill>
              </a:rPr>
              <a:t>Nonce </a:t>
            </a: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err="1">
                <a:solidFill>
                  <a:schemeClr val="bg1"/>
                </a:solidFill>
              </a:rPr>
              <a:t>gasPrice</a:t>
            </a:r>
            <a:endParaRPr lang="en-US" sz="2000" dirty="0">
              <a:solidFill>
                <a:schemeClr val="bg1"/>
              </a:solidFill>
            </a:endParaRP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err="1">
                <a:solidFill>
                  <a:schemeClr val="bg1"/>
                </a:solidFill>
              </a:rPr>
              <a:t>gasLimit</a:t>
            </a:r>
            <a:endParaRPr lang="en-US" sz="2000" dirty="0">
              <a:solidFill>
                <a:schemeClr val="bg1"/>
              </a:solidFill>
            </a:endParaRP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a:solidFill>
                  <a:schemeClr val="bg1"/>
                </a:solidFill>
              </a:rPr>
              <a:t>To</a:t>
            </a: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a:solidFill>
                  <a:schemeClr val="bg1"/>
                </a:solidFill>
              </a:rPr>
              <a:t>Value</a:t>
            </a:r>
          </a:p>
          <a:p>
            <a:pPr marL="914400" lvl="1" indent="-298450">
              <a:lnSpc>
                <a:spcPct val="115000"/>
              </a:lnSpc>
              <a:buSzPts val="1700"/>
              <a:buFont typeface="Helvetica"/>
              <a:buChar char="○"/>
              <a:defRPr sz="1700" b="1">
                <a:solidFill>
                  <a:srgbClr val="000000"/>
                </a:solidFill>
                <a:latin typeface="Roboto"/>
                <a:ea typeface="Roboto"/>
                <a:cs typeface="Roboto"/>
                <a:sym typeface="Roboto"/>
              </a:defRPr>
            </a:pPr>
            <a:r>
              <a:rPr lang="en-US" sz="2000" dirty="0">
                <a:solidFill>
                  <a:schemeClr val="bg1"/>
                </a:solidFill>
              </a:rPr>
              <a:t>Data</a:t>
            </a:r>
          </a:p>
          <a:p>
            <a:pPr>
              <a:lnSpc>
                <a:spcPct val="115000"/>
              </a:lnSpc>
              <a:defRPr>
                <a:solidFill>
                  <a:srgbClr val="000000"/>
                </a:solidFill>
              </a:defRPr>
            </a:pPr>
            <a:endParaRPr lang="en-US" sz="1600" dirty="0">
              <a:solidFill>
                <a:schemeClr val="bg1"/>
              </a:solidFill>
              <a:latin typeface="Roboto"/>
              <a:ea typeface="Roboto"/>
              <a:cs typeface="Roboto"/>
              <a:sym typeface="Roboto"/>
            </a:endParaRPr>
          </a:p>
        </p:txBody>
      </p:sp>
    </p:spTree>
    <p:extLst>
      <p:ext uri="{BB962C8B-B14F-4D97-AF65-F5344CB8AC3E}">
        <p14:creationId xmlns:p14="http://schemas.microsoft.com/office/powerpoint/2010/main" val="2697299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Signing of Transaction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21</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04828" y="1170881"/>
            <a:ext cx="11471372" cy="5572720"/>
          </a:xfrm>
          <a:prstGeom prst="rect">
            <a:avLst/>
          </a:prstGeom>
          <a:noFill/>
          <a:ln>
            <a:noFill/>
          </a:ln>
        </p:spPr>
        <p:txBody>
          <a:bodyPr spcFirstLastPara="1" wrap="square" lIns="91425" tIns="91425" rIns="91425" bIns="91425" numCol="1" anchor="ctr" anchorCtr="0">
            <a:noAutofit/>
          </a:bodyPr>
          <a:lstStyle/>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If you remember, you used web3.eth.accounts[0] to execute the transaction.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The </a:t>
            </a:r>
            <a:r>
              <a:rPr lang="en-US" sz="2000" dirty="0" err="1">
                <a:solidFill>
                  <a:schemeClr val="bg1"/>
                </a:solidFill>
              </a:rPr>
              <a:t>Ethereum</a:t>
            </a:r>
            <a:r>
              <a:rPr lang="en-US" sz="2000" dirty="0">
                <a:solidFill>
                  <a:schemeClr val="bg1"/>
                </a:solidFill>
              </a:rPr>
              <a:t> network needs to know that you actually own that account to make sure someone else doesn’t execute this transaction on your behalf.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sz="2000" dirty="0">
                <a:solidFill>
                  <a:schemeClr val="bg1"/>
                </a:solidFill>
              </a:rPr>
              <a:t>The way to prove this to the network is by signing the transaction using the private key corresponding to that account. </a:t>
            </a:r>
          </a:p>
        </p:txBody>
      </p:sp>
    </p:spTree>
    <p:extLst>
      <p:ext uri="{BB962C8B-B14F-4D97-AF65-F5344CB8AC3E}">
        <p14:creationId xmlns:p14="http://schemas.microsoft.com/office/powerpoint/2010/main" val="2475974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Broadcast of Transaction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22</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pic>
        <p:nvPicPr>
          <p:cNvPr id="7" name="1_TM4tqfCXAebCV9P_5gHmAA.png" descr="1_TM4tqfCXAebCV9P_5gHmAA.png"/>
          <p:cNvPicPr>
            <a:picLocks noChangeAspect="1"/>
          </p:cNvPicPr>
          <p:nvPr/>
        </p:nvPicPr>
        <p:blipFill>
          <a:blip r:embed="rId3">
            <a:extLst/>
          </a:blip>
          <a:stretch>
            <a:fillRect/>
          </a:stretch>
        </p:blipFill>
        <p:spPr>
          <a:xfrm>
            <a:off x="3572482" y="1511762"/>
            <a:ext cx="8744174" cy="4303595"/>
          </a:xfrm>
          <a:prstGeom prst="rect">
            <a:avLst/>
          </a:prstGeom>
          <a:ln w="12700">
            <a:miter lim="400000"/>
          </a:ln>
        </p:spPr>
      </p:pic>
      <p:sp>
        <p:nvSpPr>
          <p:cNvPr id="8" name="Google Shape;525;p47"/>
          <p:cNvSpPr txBox="1"/>
          <p:nvPr/>
        </p:nvSpPr>
        <p:spPr>
          <a:xfrm>
            <a:off x="163800" y="1091142"/>
            <a:ext cx="3408682" cy="552917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dirty="0" smtClean="0">
                <a:solidFill>
                  <a:schemeClr val="bg1"/>
                </a:solidFill>
                <a:latin typeface="Montserrat" panose="020B0604020202020204" charset="0"/>
              </a:rPr>
              <a:t>The </a:t>
            </a:r>
            <a:r>
              <a:rPr dirty="0">
                <a:solidFill>
                  <a:schemeClr val="bg1"/>
                </a:solidFill>
                <a:latin typeface="Montserrat" panose="020B0604020202020204" charset="0"/>
              </a:rPr>
              <a:t>signed transaction is broadcast by your </a:t>
            </a:r>
            <a:r>
              <a:rPr dirty="0" err="1">
                <a:solidFill>
                  <a:schemeClr val="bg1"/>
                </a:solidFill>
                <a:latin typeface="Montserrat" panose="020B0604020202020204" charset="0"/>
              </a:rPr>
              <a:t>geth</a:t>
            </a:r>
            <a:r>
              <a:rPr dirty="0">
                <a:solidFill>
                  <a:schemeClr val="bg1"/>
                </a:solidFill>
                <a:latin typeface="Montserrat" panose="020B0604020202020204" charset="0"/>
              </a:rPr>
              <a:t>/parity node to it’s peers who in turn broadcast to their peers and so on.</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dirty="0">
                <a:solidFill>
                  <a:schemeClr val="bg1"/>
                </a:solidFill>
                <a:latin typeface="Montserrat" panose="020B0604020202020204" charset="0"/>
              </a:rPr>
              <a:t>Once the transaction is broadcast to the network, your local node also outputs the transaction id which you can use to track the status of your transaction.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dirty="0">
                <a:solidFill>
                  <a:schemeClr val="bg1"/>
                </a:solidFill>
                <a:latin typeface="Montserrat" panose="020B0604020202020204" charset="0"/>
              </a:rPr>
              <a:t>This transaction id is just the hash of the signed transaction object.</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endParaRPr sz="1300" dirty="0">
              <a:solidFill>
                <a:schemeClr val="bg1"/>
              </a:solidFill>
              <a:latin typeface="Montserrat" panose="020B0604020202020204" charset="0"/>
            </a:endParaRPr>
          </a:p>
        </p:txBody>
      </p:sp>
    </p:spTree>
    <p:extLst>
      <p:ext uri="{BB962C8B-B14F-4D97-AF65-F5344CB8AC3E}">
        <p14:creationId xmlns:p14="http://schemas.microsoft.com/office/powerpoint/2010/main" val="515725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Miner Accepts the Transaction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23</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8" name="Google Shape;525;p47"/>
          <p:cNvSpPr txBox="1"/>
          <p:nvPr/>
        </p:nvSpPr>
        <p:spPr>
          <a:xfrm>
            <a:off x="163800" y="1507026"/>
            <a:ext cx="6668074" cy="469740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p>
            <a:pPr>
              <a:lnSpc>
                <a:spcPct val="115000"/>
              </a:lnSpc>
              <a:defRPr sz="1700">
                <a:solidFill>
                  <a:srgbClr val="000000"/>
                </a:solidFill>
              </a:defRPr>
            </a:pPr>
            <a:endParaRPr lang="en-US" dirty="0">
              <a:solidFill>
                <a:schemeClr val="bg1"/>
              </a:solidFill>
              <a:latin typeface="Montserrat" panose="020B0604020202020204" charset="0"/>
              <a:ea typeface="Roboto"/>
              <a:cs typeface="Roboto"/>
              <a:sym typeface="Roboto"/>
            </a:endParaRP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dirty="0">
                <a:solidFill>
                  <a:schemeClr val="bg1"/>
                </a:solidFill>
                <a:latin typeface="Montserrat" panose="020B0604020202020204" charset="0"/>
              </a:rPr>
              <a:t>As you probably know, the miners are the ones who do the job of including your transaction in the block.</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dirty="0">
                <a:solidFill>
                  <a:schemeClr val="bg1"/>
                </a:solidFill>
                <a:latin typeface="Montserrat" panose="020B0604020202020204" charset="0"/>
              </a:rPr>
              <a:t>Miners maintain a transaction pool where your transaction gets added to before they start evaluating it.</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dirty="0">
                <a:solidFill>
                  <a:schemeClr val="bg1"/>
                </a:solidFill>
                <a:latin typeface="Montserrat" panose="020B0604020202020204" charset="0"/>
              </a:rPr>
              <a:t>If you notice the picture above, the miners store all the transactions in the pool sorted by gas price.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dirty="0">
                <a:solidFill>
                  <a:schemeClr val="bg1"/>
                </a:solidFill>
                <a:latin typeface="Montserrat" panose="020B0604020202020204" charset="0"/>
              </a:rPr>
              <a:t>The higher the gas price, the more likely the transaction is included in the next block. </a:t>
            </a:r>
          </a:p>
          <a:p>
            <a:pPr marL="457200" indent="-298450">
              <a:lnSpc>
                <a:spcPct val="115000"/>
              </a:lnSpc>
              <a:buClr>
                <a:srgbClr val="2A3990"/>
              </a:buClr>
              <a:buSzPts val="1700"/>
              <a:buFont typeface="Helvetica"/>
              <a:buChar char="●"/>
              <a:defRPr sz="1700">
                <a:solidFill>
                  <a:srgbClr val="000000"/>
                </a:solidFill>
                <a:latin typeface="Roboto"/>
                <a:ea typeface="Roboto"/>
                <a:cs typeface="Roboto"/>
                <a:sym typeface="Roboto"/>
              </a:defRPr>
            </a:pPr>
            <a:r>
              <a:rPr lang="en-US" dirty="0">
                <a:solidFill>
                  <a:schemeClr val="bg1"/>
                </a:solidFill>
                <a:latin typeface="Montserrat" panose="020B0604020202020204" charset="0"/>
              </a:rPr>
              <a:t>This is the common configuration for a miner node (to optimize for higher pay). However, a miner can configure her node to sort the transactions however they like (say they want to help the network by mining only low gas transactions).</a:t>
            </a:r>
            <a:endParaRPr lang="en-US" sz="1300" dirty="0">
              <a:solidFill>
                <a:schemeClr val="bg1"/>
              </a:solidFill>
              <a:latin typeface="Montserrat" panose="020B0604020202020204" charset="0"/>
            </a:endParaRPr>
          </a:p>
        </p:txBody>
      </p:sp>
      <p:pic>
        <p:nvPicPr>
          <p:cNvPr id="9" name="tpool.png" descr="tpool.png"/>
          <p:cNvPicPr>
            <a:picLocks noChangeAspect="1"/>
          </p:cNvPicPr>
          <p:nvPr/>
        </p:nvPicPr>
        <p:blipFill>
          <a:blip r:embed="rId3">
            <a:extLst/>
          </a:blip>
          <a:stretch>
            <a:fillRect/>
          </a:stretch>
        </p:blipFill>
        <p:spPr>
          <a:xfrm>
            <a:off x="7342216" y="1407634"/>
            <a:ext cx="3233055" cy="4993401"/>
          </a:xfrm>
          <a:prstGeom prst="rect">
            <a:avLst/>
          </a:prstGeom>
          <a:ln w="12700">
            <a:miter lim="400000"/>
          </a:ln>
        </p:spPr>
      </p:pic>
    </p:spTree>
    <p:extLst>
      <p:ext uri="{BB962C8B-B14F-4D97-AF65-F5344CB8AC3E}">
        <p14:creationId xmlns:p14="http://schemas.microsoft.com/office/powerpoint/2010/main" val="1988107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lvl="0"/>
            <a:r>
              <a:rPr lang="en-US" sz="3200" dirty="0">
                <a:solidFill>
                  <a:schemeClr val="bg1">
                    <a:lumMod val="85000"/>
                  </a:schemeClr>
                </a:solidFill>
                <a:latin typeface="Montserrat"/>
                <a:ea typeface="Montserrat"/>
                <a:cs typeface="Montserrat"/>
                <a:sym typeface="Montserrat"/>
              </a:rPr>
              <a:t>Miner node finds a valid block and broadcasts to the network</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24</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8" name="Google Shape;525;p47"/>
          <p:cNvSpPr txBox="1"/>
          <p:nvPr/>
        </p:nvSpPr>
        <p:spPr>
          <a:xfrm>
            <a:off x="163800" y="1401099"/>
            <a:ext cx="11449080" cy="4909260"/>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p>
            <a:pPr defTabSz="804672">
              <a:defRPr sz="1408"/>
            </a:pPr>
            <a:endParaRPr lang="en-US" sz="1800" dirty="0">
              <a:solidFill>
                <a:schemeClr val="bg1"/>
              </a:solidFill>
              <a:latin typeface="Montserrat" panose="020B0604020202020204" charset="0"/>
            </a:endParaRPr>
          </a:p>
          <a:p>
            <a:pPr marL="402336" indent="-324104" defTabSz="804672">
              <a:buClr>
                <a:srgbClr val="434343"/>
              </a:buClr>
              <a:buSzPts val="1900"/>
              <a:buFont typeface="Helvetica"/>
              <a:buChar char="●"/>
              <a:defRPr sz="1936"/>
            </a:pPr>
            <a:r>
              <a:rPr lang="en-US" dirty="0">
                <a:solidFill>
                  <a:schemeClr val="bg1"/>
                </a:solidFill>
                <a:latin typeface="Montserrat" panose="020B0604020202020204" charset="0"/>
              </a:rPr>
              <a:t>The miner eventually picks our transaction to include in the block along with other transactions.</a:t>
            </a:r>
          </a:p>
          <a:p>
            <a:pPr defTabSz="804672">
              <a:defRPr sz="1408"/>
            </a:pPr>
            <a:endParaRPr lang="en-US" sz="1800" dirty="0">
              <a:solidFill>
                <a:schemeClr val="bg1"/>
              </a:solidFill>
              <a:latin typeface="Montserrat" panose="020B0604020202020204" charset="0"/>
            </a:endParaRPr>
          </a:p>
          <a:p>
            <a:pPr marL="402336" indent="-324104" defTabSz="804672">
              <a:buClr>
                <a:srgbClr val="434343"/>
              </a:buClr>
              <a:buSzPts val="1900"/>
              <a:buFont typeface="Helvetica"/>
              <a:buChar char="●"/>
              <a:defRPr sz="1936"/>
            </a:pPr>
            <a:r>
              <a:rPr lang="en-US" dirty="0">
                <a:solidFill>
                  <a:schemeClr val="bg1"/>
                </a:solidFill>
                <a:latin typeface="Montserrat" panose="020B0604020202020204" charset="0"/>
              </a:rPr>
              <a:t>The miner can only pick so many transactions to include in the block because </a:t>
            </a:r>
            <a:r>
              <a:rPr lang="en-US" dirty="0" err="1">
                <a:solidFill>
                  <a:schemeClr val="bg1"/>
                </a:solidFill>
                <a:latin typeface="Montserrat" panose="020B0604020202020204" charset="0"/>
              </a:rPr>
              <a:t>Ethereum</a:t>
            </a:r>
            <a:r>
              <a:rPr lang="en-US" dirty="0">
                <a:solidFill>
                  <a:schemeClr val="bg1"/>
                </a:solidFill>
                <a:latin typeface="Montserrat" panose="020B0604020202020204" charset="0"/>
              </a:rPr>
              <a:t> has set a block gas limit. </a:t>
            </a:r>
            <a:r>
              <a:rPr lang="en-US" dirty="0" err="1">
                <a:solidFill>
                  <a:schemeClr val="bg1"/>
                </a:solidFill>
                <a:latin typeface="Montserrat" panose="020B0604020202020204" charset="0"/>
              </a:rPr>
              <a:t>i.e</a:t>
            </a:r>
            <a:r>
              <a:rPr lang="en-US" dirty="0">
                <a:solidFill>
                  <a:schemeClr val="bg1"/>
                </a:solidFill>
                <a:latin typeface="Montserrat" panose="020B0604020202020204" charset="0"/>
              </a:rPr>
              <a:t>, the sum of all the gas limits on the transactions can not exceed the block gas limit. </a:t>
            </a:r>
          </a:p>
          <a:p>
            <a:pPr marL="402336" indent="-324104" defTabSz="804672">
              <a:buClr>
                <a:srgbClr val="434343"/>
              </a:buClr>
              <a:buSzPts val="1900"/>
              <a:buFont typeface="Helvetica"/>
              <a:buChar char="●"/>
              <a:defRPr sz="1936"/>
            </a:pPr>
            <a:endParaRPr lang="en-US" dirty="0">
              <a:solidFill>
                <a:schemeClr val="bg1"/>
              </a:solidFill>
              <a:latin typeface="Montserrat" panose="020B0604020202020204" charset="0"/>
            </a:endParaRPr>
          </a:p>
          <a:p>
            <a:pPr marL="402336" indent="-324104" defTabSz="804672">
              <a:buClr>
                <a:srgbClr val="434343"/>
              </a:buClr>
              <a:buSzPts val="1900"/>
              <a:buFont typeface="Helvetica"/>
              <a:buChar char="●"/>
              <a:defRPr sz="1936"/>
            </a:pPr>
            <a:r>
              <a:rPr lang="en-US" dirty="0">
                <a:solidFill>
                  <a:schemeClr val="bg1"/>
                </a:solidFill>
                <a:latin typeface="Montserrat" panose="020B0604020202020204" charset="0"/>
              </a:rPr>
              <a:t>Once the miners select the transactions to include in the block, the transactions are validated and included in a pending block and the Proof of Work begins.</a:t>
            </a:r>
          </a:p>
          <a:p>
            <a:pPr marL="402336" indent="-324104" defTabSz="804672">
              <a:buClr>
                <a:srgbClr val="434343"/>
              </a:buClr>
              <a:buSzPts val="1900"/>
              <a:buFont typeface="Helvetica"/>
              <a:buChar char="●"/>
              <a:defRPr sz="1936"/>
            </a:pPr>
            <a:endParaRPr lang="en-US" dirty="0">
              <a:solidFill>
                <a:schemeClr val="bg1"/>
              </a:solidFill>
              <a:latin typeface="Montserrat" panose="020B0604020202020204" charset="0"/>
            </a:endParaRPr>
          </a:p>
          <a:p>
            <a:pPr marL="402336" indent="-324104" defTabSz="804672">
              <a:buClr>
                <a:srgbClr val="434343"/>
              </a:buClr>
              <a:buSzPts val="1900"/>
              <a:buFont typeface="Helvetica"/>
              <a:buChar char="●"/>
              <a:defRPr sz="1936"/>
            </a:pPr>
            <a:r>
              <a:rPr lang="en-US" dirty="0">
                <a:solidFill>
                  <a:schemeClr val="bg1"/>
                </a:solidFill>
                <a:latin typeface="Montserrat" panose="020B0604020202020204" charset="0"/>
              </a:rPr>
              <a:t>One of the miner nodes eventually finds a valid block (by solving the </a:t>
            </a:r>
            <a:r>
              <a:rPr lang="en-US" dirty="0" err="1">
                <a:solidFill>
                  <a:schemeClr val="bg1"/>
                </a:solidFill>
                <a:latin typeface="Montserrat" panose="020B0604020202020204" charset="0"/>
              </a:rPr>
              <a:t>PoW</a:t>
            </a:r>
            <a:r>
              <a:rPr lang="en-US" dirty="0">
                <a:solidFill>
                  <a:schemeClr val="bg1"/>
                </a:solidFill>
                <a:latin typeface="Montserrat" panose="020B0604020202020204" charset="0"/>
              </a:rPr>
              <a:t> puzzle) and adds that block to the blockchain.</a:t>
            </a:r>
          </a:p>
          <a:p>
            <a:pPr marL="402336" indent="-324104" defTabSz="804672">
              <a:buClr>
                <a:srgbClr val="434343"/>
              </a:buClr>
              <a:buSzPts val="1900"/>
              <a:buFont typeface="Helvetica"/>
              <a:buChar char="●"/>
              <a:defRPr sz="1936"/>
            </a:pPr>
            <a:endParaRPr lang="en-US" dirty="0">
              <a:solidFill>
                <a:schemeClr val="bg1"/>
              </a:solidFill>
              <a:latin typeface="Montserrat" panose="020B0604020202020204" charset="0"/>
            </a:endParaRPr>
          </a:p>
          <a:p>
            <a:pPr marL="402336" indent="-324104" defTabSz="804672">
              <a:buClr>
                <a:srgbClr val="434343"/>
              </a:buClr>
              <a:buSzPts val="1900"/>
              <a:buFont typeface="Helvetica"/>
              <a:buChar char="●"/>
              <a:defRPr sz="1936"/>
            </a:pPr>
            <a:r>
              <a:rPr lang="en-US" dirty="0">
                <a:solidFill>
                  <a:schemeClr val="bg1"/>
                </a:solidFill>
                <a:latin typeface="Montserrat" panose="020B0604020202020204" charset="0"/>
              </a:rPr>
              <a:t>Just like the raw transaction was broadcast by your local node which was received by all other nodes, the miner node broadcasts this valid block to other nodes.</a:t>
            </a:r>
          </a:p>
        </p:txBody>
      </p:sp>
    </p:spTree>
    <p:extLst>
      <p:ext uri="{BB962C8B-B14F-4D97-AF65-F5344CB8AC3E}">
        <p14:creationId xmlns:p14="http://schemas.microsoft.com/office/powerpoint/2010/main" val="1582229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25</a:t>
            </a:fld>
            <a:endParaRPr>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9" name="Google Shape;634;p53"/>
          <p:cNvSpPr txBox="1"/>
          <p:nvPr/>
        </p:nvSpPr>
        <p:spPr>
          <a:xfrm>
            <a:off x="345250" y="2011324"/>
            <a:ext cx="3519900" cy="1221701"/>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Supply Chain</a:t>
            </a:r>
          </a:p>
          <a:p>
            <a:pPr algn="ctr">
              <a:defRPr sz="1500">
                <a:solidFill>
                  <a:srgbClr val="000000"/>
                </a:solidFill>
                <a:latin typeface="Montserrat"/>
                <a:ea typeface="Montserrat"/>
                <a:cs typeface="Montserrat"/>
                <a:sym typeface="Montserrat"/>
              </a:defRPr>
            </a:pPr>
            <a:r>
              <a:rPr dirty="0">
                <a:solidFill>
                  <a:schemeClr val="bg1"/>
                </a:solidFill>
              </a:rPr>
              <a:t>Provenance of assets become verifiable and traceable leading to the revolution of supply chains.</a:t>
            </a:r>
          </a:p>
        </p:txBody>
      </p:sp>
      <p:sp>
        <p:nvSpPr>
          <p:cNvPr id="10" name="Google Shape;635;p53"/>
          <p:cNvSpPr txBox="1"/>
          <p:nvPr/>
        </p:nvSpPr>
        <p:spPr>
          <a:xfrm>
            <a:off x="4300625" y="2011324"/>
            <a:ext cx="3519900" cy="123106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Governance </a:t>
            </a:r>
          </a:p>
          <a:p>
            <a:pPr algn="ctr">
              <a:defRPr sz="1500">
                <a:solidFill>
                  <a:srgbClr val="000000"/>
                </a:solidFill>
                <a:latin typeface="Montserrat"/>
                <a:ea typeface="Montserrat"/>
                <a:cs typeface="Montserrat"/>
                <a:sym typeface="Montserrat"/>
              </a:defRPr>
            </a:pPr>
            <a:r>
              <a:rPr dirty="0">
                <a:solidFill>
                  <a:schemeClr val="bg1"/>
                </a:solidFill>
              </a:rPr>
              <a:t>DAOs built on </a:t>
            </a:r>
            <a:r>
              <a:rPr dirty="0" err="1">
                <a:solidFill>
                  <a:schemeClr val="bg1"/>
                </a:solidFill>
              </a:rPr>
              <a:t>blockchains</a:t>
            </a:r>
            <a:r>
              <a:rPr dirty="0">
                <a:solidFill>
                  <a:schemeClr val="bg1"/>
                </a:solidFill>
              </a:rPr>
              <a:t> to maintain transparency and governance. </a:t>
            </a:r>
          </a:p>
        </p:txBody>
      </p:sp>
      <p:sp>
        <p:nvSpPr>
          <p:cNvPr id="11" name="Google Shape;636;p53"/>
          <p:cNvSpPr txBox="1">
            <a:spLocks noGrp="1"/>
          </p:cNvSpPr>
          <p:nvPr>
            <p:ph type="title"/>
          </p:nvPr>
        </p:nvSpPr>
        <p:spPr>
          <a:xfrm>
            <a:off x="237174" y="343474"/>
            <a:ext cx="11539202" cy="810301"/>
          </a:xfrm>
          <a:prstGeom prst="rect">
            <a:avLst/>
          </a:prstGeom>
        </p:spPr>
        <p:txBody>
          <a:bodyPr/>
          <a:lstStyle>
            <a:lvl1pPr>
              <a:defRPr sz="3200">
                <a:solidFill>
                  <a:srgbClr val="434343"/>
                </a:solidFill>
                <a:latin typeface="Montserrat"/>
                <a:ea typeface="Montserrat"/>
                <a:cs typeface="Montserrat"/>
                <a:sym typeface="Montserrat"/>
              </a:defRPr>
            </a:lvl1pPr>
          </a:lstStyle>
          <a:p>
            <a:r>
              <a:rPr>
                <a:solidFill>
                  <a:schemeClr val="bg1"/>
                </a:solidFill>
              </a:rPr>
              <a:t>High potential use cases</a:t>
            </a:r>
          </a:p>
        </p:txBody>
      </p:sp>
      <p:sp>
        <p:nvSpPr>
          <p:cNvPr id="12" name="Google Shape;638;p53"/>
          <p:cNvSpPr txBox="1"/>
          <p:nvPr/>
        </p:nvSpPr>
        <p:spPr>
          <a:xfrm>
            <a:off x="236999" y="-1"/>
            <a:ext cx="11539202" cy="456302"/>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normAutofit lnSpcReduction="10000"/>
          </a:bodyPr>
          <a:lstStyle>
            <a:lvl1pPr defTabSz="676655">
              <a:defRPr sz="1480" b="1">
                <a:latin typeface="Montserrat"/>
                <a:ea typeface="Montserrat"/>
                <a:cs typeface="Montserrat"/>
                <a:sym typeface="Montserrat"/>
              </a:defRPr>
            </a:lvl1pPr>
          </a:lstStyle>
          <a:p>
            <a:r>
              <a:rPr dirty="0">
                <a:solidFill>
                  <a:schemeClr val="tx1">
                    <a:lumMod val="40000"/>
                    <a:lumOff val="60000"/>
                  </a:schemeClr>
                </a:solidFill>
              </a:rPr>
              <a:t>Art of the Possible</a:t>
            </a:r>
          </a:p>
        </p:txBody>
      </p:sp>
      <p:sp>
        <p:nvSpPr>
          <p:cNvPr id="13" name="Google Shape;639;p53"/>
          <p:cNvSpPr/>
          <p:nvPr/>
        </p:nvSpPr>
        <p:spPr>
          <a:xfrm>
            <a:off x="-1" y="0"/>
            <a:ext cx="164102" cy="983100"/>
          </a:xfrm>
          <a:prstGeom prst="rect">
            <a:avLst/>
          </a:prstGeom>
          <a:solidFill>
            <a:schemeClr val="accent2"/>
          </a:solidFill>
          <a:ln>
            <a:solidFill>
              <a:schemeClr val="accent2"/>
            </a:solidFill>
          </a:ln>
        </p:spPr>
        <p:txBody>
          <a:bodyPr lIns="45719" rIns="45719" anchor="ctr"/>
          <a:lstStyle/>
          <a:p>
            <a:pPr>
              <a:defRPr sz="1500">
                <a:solidFill>
                  <a:schemeClr val="accent2"/>
                </a:solidFill>
              </a:defRPr>
            </a:pPr>
            <a:endParaRPr>
              <a:solidFill>
                <a:schemeClr val="bg1"/>
              </a:solidFill>
            </a:endParaRPr>
          </a:p>
        </p:txBody>
      </p:sp>
      <p:sp>
        <p:nvSpPr>
          <p:cNvPr id="14" name="Google Shape;643;p53"/>
          <p:cNvSpPr txBox="1"/>
          <p:nvPr/>
        </p:nvSpPr>
        <p:spPr>
          <a:xfrm>
            <a:off x="236967" y="1023390"/>
            <a:ext cx="117753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2000">
                <a:solidFill>
                  <a:srgbClr val="434343"/>
                </a:solidFill>
                <a:latin typeface="Montserrat"/>
                <a:ea typeface="Montserrat"/>
                <a:cs typeface="Montserrat"/>
                <a:sym typeface="Montserrat"/>
              </a:defRPr>
            </a:lvl1pPr>
          </a:lstStyle>
          <a:p>
            <a:r>
              <a:rPr dirty="0">
                <a:solidFill>
                  <a:schemeClr val="bg1"/>
                </a:solidFill>
              </a:rPr>
              <a:t>Blockchain applications are emerging across many industries</a:t>
            </a:r>
          </a:p>
        </p:txBody>
      </p:sp>
      <p:sp>
        <p:nvSpPr>
          <p:cNvPr id="15" name="Google Shape;644;p53"/>
          <p:cNvSpPr txBox="1"/>
          <p:nvPr/>
        </p:nvSpPr>
        <p:spPr>
          <a:xfrm>
            <a:off x="8255999" y="3761875"/>
            <a:ext cx="3519901" cy="1221701"/>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Creative work</a:t>
            </a:r>
          </a:p>
          <a:p>
            <a:pPr algn="ctr">
              <a:defRPr sz="1500">
                <a:solidFill>
                  <a:srgbClr val="000000"/>
                </a:solidFill>
                <a:latin typeface="Montserrat"/>
                <a:ea typeface="Montserrat"/>
                <a:cs typeface="Montserrat"/>
                <a:sym typeface="Montserrat"/>
              </a:defRPr>
            </a:pPr>
            <a:r>
              <a:rPr dirty="0">
                <a:solidFill>
                  <a:schemeClr val="bg1"/>
                </a:solidFill>
              </a:rPr>
              <a:t>Art ownership and distribution, where creators receive direct compensation for their work.</a:t>
            </a:r>
          </a:p>
        </p:txBody>
      </p:sp>
      <p:sp>
        <p:nvSpPr>
          <p:cNvPr id="16" name="Google Shape;645;p53"/>
          <p:cNvSpPr txBox="1"/>
          <p:nvPr/>
        </p:nvSpPr>
        <p:spPr>
          <a:xfrm>
            <a:off x="4300625" y="3761875"/>
            <a:ext cx="3519900" cy="1461896"/>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Decentralized storage</a:t>
            </a:r>
          </a:p>
          <a:p>
            <a:pPr algn="ctr">
              <a:defRPr sz="1500">
                <a:solidFill>
                  <a:srgbClr val="000000"/>
                </a:solidFill>
                <a:latin typeface="Montserrat"/>
                <a:ea typeface="Montserrat"/>
                <a:cs typeface="Montserrat"/>
                <a:sym typeface="Montserrat"/>
              </a:defRPr>
            </a:pPr>
            <a:r>
              <a:rPr dirty="0">
                <a:solidFill>
                  <a:schemeClr val="bg1"/>
                </a:solidFill>
              </a:rPr>
              <a:t>Does not require additional backups and disaster recovery. No central point of failure and control.</a:t>
            </a:r>
          </a:p>
        </p:txBody>
      </p:sp>
      <p:sp>
        <p:nvSpPr>
          <p:cNvPr id="17" name="Google Shape;646;p53"/>
          <p:cNvSpPr txBox="1"/>
          <p:nvPr/>
        </p:nvSpPr>
        <p:spPr>
          <a:xfrm>
            <a:off x="4300625" y="5479100"/>
            <a:ext cx="3519900" cy="1221701"/>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err="1">
                <a:solidFill>
                  <a:schemeClr val="tx1">
                    <a:lumMod val="40000"/>
                    <a:lumOff val="60000"/>
                  </a:schemeClr>
                </a:solidFill>
              </a:rPr>
              <a:t>IoT</a:t>
            </a:r>
            <a:endParaRPr dirty="0">
              <a:solidFill>
                <a:schemeClr val="tx1">
                  <a:lumMod val="40000"/>
                  <a:lumOff val="60000"/>
                </a:schemeClr>
              </a:solidFill>
            </a:endParaRPr>
          </a:p>
          <a:p>
            <a:pPr algn="ctr">
              <a:defRPr sz="1500">
                <a:solidFill>
                  <a:srgbClr val="000000"/>
                </a:solidFill>
                <a:latin typeface="Montserrat"/>
                <a:ea typeface="Montserrat"/>
                <a:cs typeface="Montserrat"/>
                <a:sym typeface="Montserrat"/>
              </a:defRPr>
            </a:pPr>
            <a:r>
              <a:rPr dirty="0">
                <a:solidFill>
                  <a:schemeClr val="bg1"/>
                </a:solidFill>
              </a:rPr>
              <a:t>Blockchain used as a means to connect and audit </a:t>
            </a:r>
            <a:r>
              <a:rPr dirty="0" err="1">
                <a:solidFill>
                  <a:schemeClr val="bg1"/>
                </a:solidFill>
              </a:rPr>
              <a:t>IoT</a:t>
            </a:r>
            <a:r>
              <a:rPr dirty="0">
                <a:solidFill>
                  <a:schemeClr val="bg1"/>
                </a:solidFill>
              </a:rPr>
              <a:t>, M2M value transfer.</a:t>
            </a:r>
          </a:p>
        </p:txBody>
      </p:sp>
      <p:sp>
        <p:nvSpPr>
          <p:cNvPr id="18" name="Google Shape;647;p53"/>
          <p:cNvSpPr txBox="1"/>
          <p:nvPr/>
        </p:nvSpPr>
        <p:spPr>
          <a:xfrm>
            <a:off x="8255999" y="2011324"/>
            <a:ext cx="3519901" cy="1461896"/>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Self-sovereign identity</a:t>
            </a:r>
          </a:p>
          <a:p>
            <a:pPr algn="ctr">
              <a:defRPr sz="1500">
                <a:solidFill>
                  <a:srgbClr val="000000"/>
                </a:solidFill>
                <a:latin typeface="Montserrat"/>
                <a:ea typeface="Montserrat"/>
                <a:cs typeface="Montserrat"/>
                <a:sym typeface="Montserrat"/>
              </a:defRPr>
            </a:pPr>
            <a:r>
              <a:rPr dirty="0">
                <a:solidFill>
                  <a:schemeClr val="bg1"/>
                </a:solidFill>
              </a:rPr>
              <a:t>People and business own their own identity, with no central control, and build universal reputation.</a:t>
            </a:r>
          </a:p>
        </p:txBody>
      </p:sp>
      <p:sp>
        <p:nvSpPr>
          <p:cNvPr id="19" name="Google Shape;648;p53"/>
          <p:cNvSpPr txBox="1"/>
          <p:nvPr/>
        </p:nvSpPr>
        <p:spPr>
          <a:xfrm>
            <a:off x="345250" y="3761875"/>
            <a:ext cx="3519900" cy="123106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Medical records</a:t>
            </a:r>
          </a:p>
          <a:p>
            <a:pPr algn="ctr">
              <a:defRPr sz="1500">
                <a:solidFill>
                  <a:srgbClr val="000000"/>
                </a:solidFill>
                <a:latin typeface="Montserrat"/>
                <a:ea typeface="Montserrat"/>
                <a:cs typeface="Montserrat"/>
                <a:sym typeface="Montserrat"/>
              </a:defRPr>
            </a:pPr>
            <a:r>
              <a:rPr dirty="0">
                <a:solidFill>
                  <a:schemeClr val="bg1"/>
                </a:solidFill>
              </a:rPr>
              <a:t>Personal ownership of medical records that can be used universally.</a:t>
            </a:r>
          </a:p>
        </p:txBody>
      </p:sp>
      <p:pic>
        <p:nvPicPr>
          <p:cNvPr id="20" name="Google Shape;649;p53" descr="Google Shape;649;p53"/>
          <p:cNvPicPr>
            <a:picLocks noChangeAspect="1"/>
          </p:cNvPicPr>
          <p:nvPr/>
        </p:nvPicPr>
        <p:blipFill>
          <a:blip r:embed="rId3">
            <a:extLst/>
          </a:blip>
          <a:stretch>
            <a:fillRect/>
          </a:stretch>
        </p:blipFill>
        <p:spPr>
          <a:xfrm>
            <a:off x="1739488" y="1529725"/>
            <a:ext cx="731701" cy="731701"/>
          </a:xfrm>
          <a:prstGeom prst="rect">
            <a:avLst/>
          </a:prstGeom>
          <a:ln w="12700">
            <a:miter lim="400000"/>
          </a:ln>
        </p:spPr>
      </p:pic>
      <p:pic>
        <p:nvPicPr>
          <p:cNvPr id="21" name="Google Shape;650;p53" descr="Google Shape;650;p53"/>
          <p:cNvPicPr>
            <a:picLocks noChangeAspect="1"/>
          </p:cNvPicPr>
          <p:nvPr/>
        </p:nvPicPr>
        <p:blipFill>
          <a:blip r:embed="rId4">
            <a:extLst/>
          </a:blip>
          <a:stretch>
            <a:fillRect/>
          </a:stretch>
        </p:blipFill>
        <p:spPr>
          <a:xfrm>
            <a:off x="9707112" y="1455061"/>
            <a:ext cx="617976" cy="617976"/>
          </a:xfrm>
          <a:prstGeom prst="rect">
            <a:avLst/>
          </a:prstGeom>
          <a:ln w="12700">
            <a:miter lim="400000"/>
          </a:ln>
        </p:spPr>
      </p:pic>
      <p:pic>
        <p:nvPicPr>
          <p:cNvPr id="22" name="Google Shape;651;p53" descr="Google Shape;651;p53"/>
          <p:cNvPicPr>
            <a:picLocks noChangeAspect="1"/>
          </p:cNvPicPr>
          <p:nvPr/>
        </p:nvPicPr>
        <p:blipFill>
          <a:blip r:embed="rId5">
            <a:extLst/>
          </a:blip>
          <a:stretch>
            <a:fillRect/>
          </a:stretch>
        </p:blipFill>
        <p:spPr>
          <a:xfrm>
            <a:off x="1828138" y="3248487"/>
            <a:ext cx="554401" cy="554401"/>
          </a:xfrm>
          <a:prstGeom prst="rect">
            <a:avLst/>
          </a:prstGeom>
          <a:ln w="12700">
            <a:miter lim="400000"/>
          </a:ln>
        </p:spPr>
      </p:pic>
      <p:pic>
        <p:nvPicPr>
          <p:cNvPr id="23" name="Google Shape;652;p53" descr="Google Shape;652;p53"/>
          <p:cNvPicPr>
            <a:picLocks noChangeAspect="1"/>
          </p:cNvPicPr>
          <p:nvPr/>
        </p:nvPicPr>
        <p:blipFill>
          <a:blip r:embed="rId6">
            <a:extLst/>
          </a:blip>
          <a:stretch>
            <a:fillRect/>
          </a:stretch>
        </p:blipFill>
        <p:spPr>
          <a:xfrm>
            <a:off x="9707112" y="3248487"/>
            <a:ext cx="617976" cy="617976"/>
          </a:xfrm>
          <a:prstGeom prst="rect">
            <a:avLst/>
          </a:prstGeom>
          <a:ln w="12700">
            <a:miter lim="400000"/>
          </a:ln>
        </p:spPr>
      </p:pic>
      <p:pic>
        <p:nvPicPr>
          <p:cNvPr id="24" name="Google Shape;653;p53" descr="Google Shape;653;p53"/>
          <p:cNvPicPr>
            <a:picLocks noChangeAspect="1"/>
          </p:cNvPicPr>
          <p:nvPr/>
        </p:nvPicPr>
        <p:blipFill>
          <a:blip r:embed="rId7">
            <a:extLst/>
          </a:blip>
          <a:stretch>
            <a:fillRect/>
          </a:stretch>
        </p:blipFill>
        <p:spPr>
          <a:xfrm>
            <a:off x="5760882" y="3248487"/>
            <a:ext cx="617976" cy="617976"/>
          </a:xfrm>
          <a:prstGeom prst="rect">
            <a:avLst/>
          </a:prstGeom>
          <a:ln w="12700">
            <a:miter lim="400000"/>
          </a:ln>
        </p:spPr>
      </p:pic>
      <p:pic>
        <p:nvPicPr>
          <p:cNvPr id="25" name="Google Shape;654;p53" descr="Google Shape;654;p53"/>
          <p:cNvPicPr>
            <a:picLocks noChangeAspect="1"/>
          </p:cNvPicPr>
          <p:nvPr/>
        </p:nvPicPr>
        <p:blipFill>
          <a:blip r:embed="rId8">
            <a:extLst/>
          </a:blip>
          <a:stretch>
            <a:fillRect/>
          </a:stretch>
        </p:blipFill>
        <p:spPr>
          <a:xfrm>
            <a:off x="5760882" y="4965713"/>
            <a:ext cx="617976" cy="617976"/>
          </a:xfrm>
          <a:prstGeom prst="rect">
            <a:avLst/>
          </a:prstGeom>
          <a:ln w="12700">
            <a:miter lim="400000"/>
          </a:ln>
        </p:spPr>
      </p:pic>
      <p:pic>
        <p:nvPicPr>
          <p:cNvPr id="26" name="Google Shape;655;p53" descr="Google Shape;655;p53"/>
          <p:cNvPicPr>
            <a:picLocks noChangeAspect="1"/>
          </p:cNvPicPr>
          <p:nvPr/>
        </p:nvPicPr>
        <p:blipFill>
          <a:blip r:embed="rId9">
            <a:extLst/>
          </a:blip>
          <a:stretch>
            <a:fillRect/>
          </a:stretch>
        </p:blipFill>
        <p:spPr>
          <a:xfrm>
            <a:off x="5760882" y="1455061"/>
            <a:ext cx="617976" cy="617976"/>
          </a:xfrm>
          <a:prstGeom prst="rect">
            <a:avLst/>
          </a:prstGeom>
          <a:ln w="12700">
            <a:miter lim="400000"/>
          </a:ln>
        </p:spPr>
      </p:pic>
      <p:sp>
        <p:nvSpPr>
          <p:cNvPr id="27" name="Google Shape;656;p53"/>
          <p:cNvSpPr txBox="1"/>
          <p:nvPr/>
        </p:nvSpPr>
        <p:spPr>
          <a:xfrm>
            <a:off x="345250" y="5479100"/>
            <a:ext cx="3519900" cy="123106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Fundraising</a:t>
            </a:r>
          </a:p>
          <a:p>
            <a:pPr algn="ctr">
              <a:defRPr sz="1500">
                <a:solidFill>
                  <a:srgbClr val="000000"/>
                </a:solidFill>
                <a:latin typeface="Montserrat"/>
                <a:ea typeface="Montserrat"/>
                <a:cs typeface="Montserrat"/>
                <a:sym typeface="Montserrat"/>
              </a:defRPr>
            </a:pPr>
            <a:r>
              <a:rPr dirty="0">
                <a:solidFill>
                  <a:schemeClr val="bg1"/>
                </a:solidFill>
              </a:rPr>
              <a:t>Initial Coin Offerings (ICOs) emerging as an alternative to venture capital.</a:t>
            </a:r>
          </a:p>
        </p:txBody>
      </p:sp>
      <p:sp>
        <p:nvSpPr>
          <p:cNvPr id="28" name="Google Shape;657;p53"/>
          <p:cNvSpPr txBox="1"/>
          <p:nvPr/>
        </p:nvSpPr>
        <p:spPr>
          <a:xfrm>
            <a:off x="8255999" y="5479100"/>
            <a:ext cx="3519901" cy="123106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p>
            <a:pPr algn="ctr">
              <a:defRPr sz="1900" b="1">
                <a:latin typeface="Montserrat"/>
                <a:ea typeface="Montserrat"/>
                <a:cs typeface="Montserrat"/>
                <a:sym typeface="Montserrat"/>
              </a:defRPr>
            </a:pPr>
            <a:r>
              <a:rPr dirty="0">
                <a:solidFill>
                  <a:schemeClr val="tx1">
                    <a:lumMod val="40000"/>
                    <a:lumOff val="60000"/>
                  </a:schemeClr>
                </a:solidFill>
              </a:rPr>
              <a:t>Commodities trading</a:t>
            </a:r>
          </a:p>
          <a:p>
            <a:pPr algn="ctr">
              <a:defRPr sz="1500">
                <a:solidFill>
                  <a:srgbClr val="000000"/>
                </a:solidFill>
                <a:latin typeface="Montserrat"/>
                <a:ea typeface="Montserrat"/>
                <a:cs typeface="Montserrat"/>
                <a:sym typeface="Montserrat"/>
              </a:defRPr>
            </a:pPr>
            <a:r>
              <a:rPr dirty="0">
                <a:solidFill>
                  <a:schemeClr val="bg1"/>
                </a:solidFill>
              </a:rPr>
              <a:t>Tokenization, tracking and p2p trading of commodities, such as energy.</a:t>
            </a:r>
          </a:p>
        </p:txBody>
      </p:sp>
      <p:pic>
        <p:nvPicPr>
          <p:cNvPr id="29" name="Google Shape;658;p53" descr="Google Shape;658;p53"/>
          <p:cNvPicPr>
            <a:picLocks noChangeAspect="1"/>
          </p:cNvPicPr>
          <p:nvPr/>
        </p:nvPicPr>
        <p:blipFill>
          <a:blip r:embed="rId10">
            <a:extLst/>
          </a:blip>
          <a:stretch>
            <a:fillRect/>
          </a:stretch>
        </p:blipFill>
        <p:spPr>
          <a:xfrm>
            <a:off x="1828150" y="4997512"/>
            <a:ext cx="554401" cy="554400"/>
          </a:xfrm>
          <a:prstGeom prst="rect">
            <a:avLst/>
          </a:prstGeom>
          <a:ln w="12700">
            <a:miter lim="400000"/>
          </a:ln>
        </p:spPr>
      </p:pic>
      <p:pic>
        <p:nvPicPr>
          <p:cNvPr id="30" name="Google Shape;659;p53" descr="Google Shape;659;p53"/>
          <p:cNvPicPr>
            <a:picLocks noChangeAspect="1"/>
          </p:cNvPicPr>
          <p:nvPr/>
        </p:nvPicPr>
        <p:blipFill>
          <a:blip r:embed="rId11">
            <a:extLst/>
          </a:blip>
          <a:stretch>
            <a:fillRect/>
          </a:stretch>
        </p:blipFill>
        <p:spPr>
          <a:xfrm>
            <a:off x="9707112" y="4965713"/>
            <a:ext cx="617976" cy="617976"/>
          </a:xfrm>
          <a:prstGeom prst="rect">
            <a:avLst/>
          </a:prstGeom>
          <a:ln w="12700">
            <a:miter lim="400000"/>
          </a:ln>
        </p:spPr>
      </p:pic>
    </p:spTree>
    <p:extLst>
      <p:ext uri="{BB962C8B-B14F-4D97-AF65-F5344CB8AC3E}">
        <p14:creationId xmlns:p14="http://schemas.microsoft.com/office/powerpoint/2010/main" val="1816490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341678" y="2890732"/>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What is the </a:t>
            </a:r>
            <a:r>
              <a:rPr lang="en-US" sz="3200" dirty="0" err="1" smtClean="0">
                <a:solidFill>
                  <a:schemeClr val="bg1">
                    <a:lumMod val="85000"/>
                  </a:schemeClr>
                </a:solidFill>
                <a:latin typeface="Montserrat"/>
                <a:ea typeface="Montserrat"/>
                <a:cs typeface="Montserrat"/>
                <a:sym typeface="Montserrat"/>
              </a:rPr>
              <a:t>incentivisation</a:t>
            </a:r>
            <a:r>
              <a:rPr lang="en-US" sz="3200" dirty="0" smtClean="0">
                <a:solidFill>
                  <a:schemeClr val="bg1">
                    <a:lumMod val="85000"/>
                  </a:schemeClr>
                </a:solidFill>
                <a:latin typeface="Montserrat"/>
                <a:ea typeface="Montserrat"/>
                <a:cs typeface="Montserrat"/>
                <a:sym typeface="Montserrat"/>
              </a:rPr>
              <a:t> for providing file ?</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3</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341678" y="2890732"/>
            <a:ext cx="11539200" cy="810300"/>
          </a:xfrm>
          <a:prstGeom prst="rect">
            <a:avLst/>
          </a:prstGeom>
        </p:spPr>
        <p:txBody>
          <a:bodyPr spcFirstLastPara="1" wrap="square" lIns="121900" tIns="121900" rIns="121900" bIns="121900" anchor="t" anchorCtr="0">
            <a:noAutofit/>
          </a:bodyPr>
          <a:lstStyle/>
          <a:p>
            <a:pPr lvl="0"/>
            <a:r>
              <a:rPr lang="en-US" sz="3200" dirty="0">
                <a:solidFill>
                  <a:schemeClr val="bg1">
                    <a:lumMod val="85000"/>
                  </a:schemeClr>
                </a:solidFill>
                <a:latin typeface="Montserrat"/>
                <a:ea typeface="Montserrat"/>
                <a:cs typeface="Montserrat"/>
                <a:sym typeface="Montserrat"/>
              </a:rPr>
              <a:t>Blockchain @ 30,000ft</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4</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0320" y="2417760"/>
              <a:ext cx="8708040" cy="4340160"/>
            </p14:xfrm>
          </p:contentPart>
        </mc:Choice>
        <mc:Fallback xmlns="">
          <p:pic>
            <p:nvPicPr>
              <p:cNvPr id="2" name="Ink 1"/>
              <p:cNvPicPr/>
              <p:nvPr/>
            </p:nvPicPr>
            <p:blipFill>
              <a:blip r:embed="rId4"/>
              <a:stretch>
                <a:fillRect/>
              </a:stretch>
            </p:blipFill>
            <p:spPr>
              <a:xfrm>
                <a:off x="215640" y="2412000"/>
                <a:ext cx="8729640" cy="4350960"/>
              </a:xfrm>
              <a:prstGeom prst="rect">
                <a:avLst/>
              </a:prstGeom>
            </p:spPr>
          </p:pic>
        </mc:Fallback>
      </mc:AlternateContent>
    </p:spTree>
    <p:extLst>
      <p:ext uri="{BB962C8B-B14F-4D97-AF65-F5344CB8AC3E}">
        <p14:creationId xmlns:p14="http://schemas.microsoft.com/office/powerpoint/2010/main" val="42899327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What is Blockchain?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5</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7" y="3066905"/>
            <a:ext cx="8321486" cy="1701038"/>
          </a:xfrm>
          <a:prstGeom prst="rect">
            <a:avLst/>
          </a:prstGeom>
          <a:noFill/>
          <a:ln>
            <a:noFill/>
          </a:ln>
        </p:spPr>
        <p:txBody>
          <a:bodyPr spcFirstLastPara="1" wrap="square" lIns="91425" tIns="91425" rIns="91425" bIns="91425" numCol="1" anchor="ctr" anchorCtr="0">
            <a:noAutofit/>
          </a:bodyPr>
          <a:lstStyle/>
          <a:p>
            <a:pPr lvl="0"/>
            <a:r>
              <a:rPr lang="en-US" sz="2000" b="1" dirty="0">
                <a:solidFill>
                  <a:schemeClr val="bg1">
                    <a:lumMod val="75000"/>
                  </a:schemeClr>
                </a:solidFill>
                <a:latin typeface="Montserrat"/>
                <a:ea typeface="Montserrat"/>
                <a:cs typeface="Montserrat"/>
                <a:sym typeface="Montserrat"/>
              </a:rPr>
              <a:t>Blockchain represents the culmination of decades of research in cryptography and </a:t>
            </a:r>
            <a:r>
              <a:rPr lang="en-US" sz="2000" b="1" dirty="0" smtClean="0">
                <a:solidFill>
                  <a:schemeClr val="bg1">
                    <a:lumMod val="75000"/>
                  </a:schemeClr>
                </a:solidFill>
                <a:latin typeface="Montserrat"/>
                <a:ea typeface="Montserrat"/>
                <a:cs typeface="Montserrat"/>
                <a:sym typeface="Montserrat"/>
              </a:rPr>
              <a:t>distributed </a:t>
            </a:r>
            <a:r>
              <a:rPr lang="en-US" sz="2000" b="1" dirty="0">
                <a:solidFill>
                  <a:schemeClr val="bg1">
                    <a:lumMod val="75000"/>
                  </a:schemeClr>
                </a:solidFill>
                <a:latin typeface="Montserrat"/>
                <a:ea typeface="Montserrat"/>
                <a:cs typeface="Montserrat"/>
                <a:sym typeface="Montserrat"/>
              </a:rPr>
              <a:t>systems and includes four key innovations brought together in a unique and powerful combination. </a:t>
            </a:r>
          </a:p>
          <a:p>
            <a:pPr marL="457200" lvl="0" indent="-457200">
              <a:buFont typeface="+mj-lt"/>
              <a:buAutoNum type="arabicPeriod"/>
            </a:pPr>
            <a:r>
              <a:rPr lang="en-US" sz="2000" b="1" dirty="0">
                <a:solidFill>
                  <a:schemeClr val="bg1">
                    <a:lumMod val="75000"/>
                  </a:schemeClr>
                </a:solidFill>
                <a:latin typeface="Montserrat"/>
                <a:ea typeface="Montserrat"/>
                <a:cs typeface="Montserrat"/>
                <a:sym typeface="Montserrat"/>
              </a:rPr>
              <a:t>A de-centralized peer-to-peer network (the bitcoin protocol)</a:t>
            </a:r>
          </a:p>
          <a:p>
            <a:pPr marL="457200" lvl="0" indent="-457200">
              <a:buFont typeface="+mj-lt"/>
              <a:buAutoNum type="arabicPeriod"/>
            </a:pPr>
            <a:r>
              <a:rPr lang="en-US" sz="2000" b="1" dirty="0">
                <a:solidFill>
                  <a:schemeClr val="bg1">
                    <a:lumMod val="75000"/>
                  </a:schemeClr>
                </a:solidFill>
                <a:latin typeface="Montserrat"/>
                <a:ea typeface="Montserrat"/>
                <a:cs typeface="Montserrat"/>
                <a:sym typeface="Montserrat"/>
              </a:rPr>
              <a:t>A public transaction ledger (the blockchain)</a:t>
            </a:r>
          </a:p>
          <a:p>
            <a:pPr marL="457200" lvl="0" indent="-457200">
              <a:buFont typeface="+mj-lt"/>
              <a:buAutoNum type="arabicPeriod"/>
            </a:pPr>
            <a:r>
              <a:rPr lang="en-US" sz="2000" b="1" dirty="0">
                <a:solidFill>
                  <a:schemeClr val="bg1">
                    <a:lumMod val="75000"/>
                  </a:schemeClr>
                </a:solidFill>
                <a:latin typeface="Montserrat"/>
                <a:ea typeface="Montserrat"/>
                <a:cs typeface="Montserrat"/>
                <a:sym typeface="Montserrat"/>
              </a:rPr>
              <a:t>A de-centralized mathematical and deterministic currency issuance (distributed mining)</a:t>
            </a:r>
          </a:p>
          <a:p>
            <a:pPr marL="457200" lvl="0" indent="-457200">
              <a:buFont typeface="+mj-lt"/>
              <a:buAutoNum type="arabicPeriod"/>
            </a:pPr>
            <a:r>
              <a:rPr lang="en-US" sz="2000" b="1" dirty="0">
                <a:solidFill>
                  <a:schemeClr val="bg1">
                    <a:lumMod val="75000"/>
                  </a:schemeClr>
                </a:solidFill>
                <a:latin typeface="Montserrat"/>
                <a:ea typeface="Montserrat"/>
                <a:cs typeface="Montserrat"/>
                <a:sym typeface="Montserrat"/>
              </a:rPr>
              <a:t>A de-centralized transaction verification system (transaction script).</a:t>
            </a:r>
          </a:p>
          <a:p>
            <a:pPr lvl="0"/>
            <a:endParaRPr lang="en-US" sz="2000" b="1" dirty="0">
              <a:solidFill>
                <a:schemeClr val="bg1">
                  <a:lumMod val="75000"/>
                </a:schemeClr>
              </a:solidFill>
              <a:latin typeface="Montserrat"/>
              <a:ea typeface="Montserrat"/>
              <a:cs typeface="Montserrat"/>
              <a:sym typeface="Montserrat"/>
            </a:endParaRPr>
          </a:p>
        </p:txBody>
      </p:sp>
    </p:spTree>
    <p:extLst>
      <p:ext uri="{BB962C8B-B14F-4D97-AF65-F5344CB8AC3E}">
        <p14:creationId xmlns:p14="http://schemas.microsoft.com/office/powerpoint/2010/main" val="784865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What is Blockchain?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6</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22" name="Google Shape;395;p42"/>
          <p:cNvSpPr/>
          <p:nvPr/>
        </p:nvSpPr>
        <p:spPr>
          <a:xfrm rot="14815417" flipH="1">
            <a:off x="2840473" y="3038267"/>
            <a:ext cx="1126653" cy="1119571"/>
          </a:xfrm>
          <a:prstGeom prst="ellipse">
            <a:avLst/>
          </a:prstGeom>
          <a:solidFill>
            <a:srgbClr val="FFFFFF"/>
          </a:solidFill>
          <a:ln w="38100">
            <a:solidFill>
              <a:srgbClr val="2A3990"/>
            </a:solidFill>
          </a:ln>
        </p:spPr>
        <p:txBody>
          <a:bodyPr lIns="45719" rIns="45719"/>
          <a:lstStyle/>
          <a:p>
            <a:pPr>
              <a:defRPr sz="2400">
                <a:solidFill>
                  <a:srgbClr val="505050"/>
                </a:solidFill>
                <a:latin typeface="Quattrocento Sans"/>
                <a:ea typeface="Quattrocento Sans"/>
                <a:cs typeface="Quattrocento Sans"/>
                <a:sym typeface="Quattrocento Sans"/>
              </a:defRPr>
            </a:pPr>
            <a:endParaRPr sz="2800">
              <a:solidFill>
                <a:schemeClr val="bg1"/>
              </a:solidFill>
            </a:endParaRPr>
          </a:p>
        </p:txBody>
      </p:sp>
      <p:sp>
        <p:nvSpPr>
          <p:cNvPr id="23" name="Google Shape;396;p42"/>
          <p:cNvSpPr/>
          <p:nvPr/>
        </p:nvSpPr>
        <p:spPr>
          <a:xfrm rot="14815417" flipH="1">
            <a:off x="8447999" y="3763581"/>
            <a:ext cx="1126653" cy="1106475"/>
          </a:xfrm>
          <a:prstGeom prst="ellipse">
            <a:avLst/>
          </a:prstGeom>
          <a:solidFill>
            <a:srgbClr val="FFFFFF"/>
          </a:solidFill>
          <a:ln w="38100">
            <a:solidFill>
              <a:srgbClr val="2A3990"/>
            </a:solidFill>
          </a:ln>
        </p:spPr>
        <p:txBody>
          <a:bodyPr lIns="45719" rIns="45719"/>
          <a:lstStyle/>
          <a:p>
            <a:pPr>
              <a:defRPr sz="2400">
                <a:solidFill>
                  <a:srgbClr val="505050"/>
                </a:solidFill>
                <a:latin typeface="Quattrocento Sans"/>
                <a:ea typeface="Quattrocento Sans"/>
                <a:cs typeface="Quattrocento Sans"/>
                <a:sym typeface="Quattrocento Sans"/>
              </a:defRPr>
            </a:pPr>
            <a:endParaRPr sz="2800">
              <a:solidFill>
                <a:schemeClr val="bg1"/>
              </a:solidFill>
            </a:endParaRPr>
          </a:p>
        </p:txBody>
      </p:sp>
      <p:sp>
        <p:nvSpPr>
          <p:cNvPr id="24" name="Google Shape;397;p42"/>
          <p:cNvSpPr/>
          <p:nvPr/>
        </p:nvSpPr>
        <p:spPr>
          <a:xfrm rot="14815417" flipH="1">
            <a:off x="5013998" y="4562403"/>
            <a:ext cx="1126653" cy="1128489"/>
          </a:xfrm>
          <a:prstGeom prst="ellipse">
            <a:avLst/>
          </a:prstGeom>
          <a:solidFill>
            <a:srgbClr val="FFFFFF"/>
          </a:solidFill>
          <a:ln w="38100">
            <a:solidFill>
              <a:srgbClr val="2A3990"/>
            </a:solidFill>
          </a:ln>
        </p:spPr>
        <p:txBody>
          <a:bodyPr lIns="45719" rIns="45719"/>
          <a:lstStyle/>
          <a:p>
            <a:pPr>
              <a:defRPr sz="2400">
                <a:solidFill>
                  <a:srgbClr val="505050"/>
                </a:solidFill>
                <a:latin typeface="Quattrocento Sans"/>
                <a:ea typeface="Quattrocento Sans"/>
                <a:cs typeface="Quattrocento Sans"/>
                <a:sym typeface="Quattrocento Sans"/>
              </a:defRPr>
            </a:pPr>
            <a:endParaRPr sz="2800">
              <a:solidFill>
                <a:schemeClr val="bg1"/>
              </a:solidFill>
            </a:endParaRPr>
          </a:p>
        </p:txBody>
      </p:sp>
      <p:sp>
        <p:nvSpPr>
          <p:cNvPr id="25" name="Google Shape;398;p42"/>
          <p:cNvSpPr/>
          <p:nvPr/>
        </p:nvSpPr>
        <p:spPr>
          <a:xfrm rot="14815417" flipH="1">
            <a:off x="5942899" y="2202392"/>
            <a:ext cx="1126653" cy="1131439"/>
          </a:xfrm>
          <a:prstGeom prst="ellipse">
            <a:avLst/>
          </a:prstGeom>
          <a:solidFill>
            <a:srgbClr val="FFFFFF"/>
          </a:solidFill>
          <a:ln w="38100">
            <a:solidFill>
              <a:srgbClr val="2A3990"/>
            </a:solidFill>
          </a:ln>
        </p:spPr>
        <p:txBody>
          <a:bodyPr lIns="45719" rIns="45719"/>
          <a:lstStyle/>
          <a:p>
            <a:pPr>
              <a:defRPr sz="2400">
                <a:solidFill>
                  <a:srgbClr val="505050"/>
                </a:solidFill>
                <a:latin typeface="Quattrocento Sans"/>
                <a:ea typeface="Quattrocento Sans"/>
                <a:cs typeface="Quattrocento Sans"/>
                <a:sym typeface="Quattrocento Sans"/>
              </a:defRPr>
            </a:pPr>
            <a:endParaRPr sz="2800">
              <a:solidFill>
                <a:schemeClr val="bg1"/>
              </a:solidFill>
            </a:endParaRPr>
          </a:p>
        </p:txBody>
      </p:sp>
      <p:sp>
        <p:nvSpPr>
          <p:cNvPr id="26" name="Google Shape;399;p42"/>
          <p:cNvSpPr txBox="1"/>
          <p:nvPr/>
        </p:nvSpPr>
        <p:spPr>
          <a:xfrm>
            <a:off x="8058349" y="4988885"/>
            <a:ext cx="3346801" cy="10156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sz="1600" b="1">
                <a:latin typeface="Roboto"/>
                <a:ea typeface="Roboto"/>
                <a:cs typeface="Roboto"/>
                <a:sym typeface="Roboto"/>
              </a:defRPr>
            </a:pPr>
            <a:r>
              <a:rPr sz="1800">
                <a:solidFill>
                  <a:schemeClr val="bg1"/>
                </a:solidFill>
              </a:rPr>
              <a:t>Cryptographically Secure</a:t>
            </a:r>
          </a:p>
          <a:p>
            <a:pPr>
              <a:defRPr sz="1200">
                <a:solidFill>
                  <a:srgbClr val="3F3F3F"/>
                </a:solidFill>
                <a:latin typeface="Roboto"/>
                <a:ea typeface="Roboto"/>
                <a:cs typeface="Roboto"/>
                <a:sym typeface="Roboto"/>
              </a:defRPr>
            </a:pPr>
            <a:r>
              <a:rPr>
                <a:solidFill>
                  <a:schemeClr val="bg1"/>
                </a:solidFill>
              </a:rPr>
              <a:t>Uses tried and true public/ private signature technology. Blockchain applies this technology to create transactions that are impervious to fraud and establishes a shared truth.</a:t>
            </a:r>
          </a:p>
        </p:txBody>
      </p:sp>
      <p:sp>
        <p:nvSpPr>
          <p:cNvPr id="27" name="Google Shape;400;p42"/>
          <p:cNvSpPr txBox="1"/>
          <p:nvPr/>
        </p:nvSpPr>
        <p:spPr>
          <a:xfrm>
            <a:off x="1814132" y="5203162"/>
            <a:ext cx="3346801" cy="6463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sz="1600" b="1">
                <a:latin typeface="Roboto"/>
                <a:ea typeface="Roboto"/>
                <a:cs typeface="Roboto"/>
                <a:sym typeface="Roboto"/>
              </a:defRPr>
            </a:pPr>
            <a:r>
              <a:rPr sz="1800">
                <a:solidFill>
                  <a:schemeClr val="bg1"/>
                </a:solidFill>
              </a:rPr>
              <a:t>Smart contracts</a:t>
            </a:r>
          </a:p>
          <a:p>
            <a:pPr>
              <a:defRPr sz="1200">
                <a:solidFill>
                  <a:srgbClr val="3F3F3F"/>
                </a:solidFill>
                <a:latin typeface="Roboto"/>
                <a:ea typeface="Roboto"/>
                <a:cs typeface="Roboto"/>
                <a:sym typeface="Roboto"/>
              </a:defRPr>
            </a:pPr>
            <a:r>
              <a:rPr>
                <a:solidFill>
                  <a:schemeClr val="bg1"/>
                </a:solidFill>
              </a:rPr>
              <a:t>The Ethereum blockchain can store both data and Smart Contract (“logic”) in the blockchain</a:t>
            </a:r>
          </a:p>
        </p:txBody>
      </p:sp>
      <p:sp>
        <p:nvSpPr>
          <p:cNvPr id="28" name="Google Shape;402;p42"/>
          <p:cNvSpPr txBox="1"/>
          <p:nvPr/>
        </p:nvSpPr>
        <p:spPr>
          <a:xfrm>
            <a:off x="7677353" y="2015334"/>
            <a:ext cx="3346801" cy="10156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sz="1600" b="1">
                <a:latin typeface="Roboto"/>
                <a:ea typeface="Roboto"/>
                <a:cs typeface="Roboto"/>
                <a:sym typeface="Roboto"/>
              </a:defRPr>
            </a:pPr>
            <a:r>
              <a:rPr sz="1800">
                <a:solidFill>
                  <a:schemeClr val="bg1"/>
                </a:solidFill>
              </a:rPr>
              <a:t>Decentralized Consensus</a:t>
            </a:r>
          </a:p>
          <a:p>
            <a:pPr>
              <a:defRPr sz="1200">
                <a:solidFill>
                  <a:srgbClr val="3F3F3F"/>
                </a:solidFill>
                <a:latin typeface="Roboto"/>
                <a:ea typeface="Roboto"/>
                <a:cs typeface="Roboto"/>
                <a:sym typeface="Roboto"/>
              </a:defRPr>
            </a:pPr>
            <a:r>
              <a:rPr>
                <a:solidFill>
                  <a:schemeClr val="bg1"/>
                </a:solidFill>
              </a:rPr>
              <a:t>There are many replicas of the blockchain database and no one participant can tamper it. Consensus among majority participants is needed to update the database.</a:t>
            </a:r>
          </a:p>
        </p:txBody>
      </p:sp>
      <p:sp>
        <p:nvSpPr>
          <p:cNvPr id="29" name="Google Shape;403;p42"/>
          <p:cNvSpPr txBox="1"/>
          <p:nvPr/>
        </p:nvSpPr>
        <p:spPr>
          <a:xfrm>
            <a:off x="1002524" y="2235452"/>
            <a:ext cx="3055202"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defRPr sz="1600" b="1">
                <a:latin typeface="Roboto"/>
                <a:ea typeface="Roboto"/>
                <a:cs typeface="Roboto"/>
                <a:sym typeface="Roboto"/>
              </a:defRPr>
            </a:pPr>
            <a:r>
              <a:rPr sz="1800" dirty="0">
                <a:solidFill>
                  <a:schemeClr val="bg1"/>
                </a:solidFill>
              </a:rPr>
              <a:t>Immutable ledger</a:t>
            </a:r>
          </a:p>
          <a:p>
            <a:pPr>
              <a:defRPr sz="1200">
                <a:solidFill>
                  <a:srgbClr val="3F3F3F"/>
                </a:solidFill>
                <a:latin typeface="Roboto"/>
                <a:ea typeface="Roboto"/>
                <a:cs typeface="Roboto"/>
                <a:sym typeface="Roboto"/>
              </a:defRPr>
            </a:pPr>
            <a:r>
              <a:rPr dirty="0">
                <a:solidFill>
                  <a:schemeClr val="bg1"/>
                </a:solidFill>
              </a:rPr>
              <a:t>Blockchain is a write-once database so it records an immutable record of every transaction that occurs.</a:t>
            </a:r>
          </a:p>
        </p:txBody>
      </p:sp>
      <p:pic>
        <p:nvPicPr>
          <p:cNvPr id="30" name="Google Shape;405;p42" descr="Google Shape;405;p42"/>
          <p:cNvPicPr>
            <a:picLocks noChangeAspect="1"/>
          </p:cNvPicPr>
          <p:nvPr/>
        </p:nvPicPr>
        <p:blipFill>
          <a:blip r:embed="rId3">
            <a:extLst/>
          </a:blip>
          <a:stretch>
            <a:fillRect/>
          </a:stretch>
        </p:blipFill>
        <p:spPr>
          <a:xfrm>
            <a:off x="3081525" y="3240975"/>
            <a:ext cx="694951" cy="694951"/>
          </a:xfrm>
          <a:prstGeom prst="rect">
            <a:avLst/>
          </a:prstGeom>
          <a:ln w="12700">
            <a:miter lim="400000"/>
          </a:ln>
        </p:spPr>
      </p:pic>
      <p:pic>
        <p:nvPicPr>
          <p:cNvPr id="31" name="Google Shape;406;p42" descr="Google Shape;406;p42"/>
          <p:cNvPicPr>
            <a:picLocks noChangeAspect="1"/>
          </p:cNvPicPr>
          <p:nvPr/>
        </p:nvPicPr>
        <p:blipFill>
          <a:blip r:embed="rId4">
            <a:extLst/>
          </a:blip>
          <a:stretch>
            <a:fillRect/>
          </a:stretch>
        </p:blipFill>
        <p:spPr>
          <a:xfrm>
            <a:off x="8663850" y="3969349"/>
            <a:ext cx="694951" cy="694951"/>
          </a:xfrm>
          <a:prstGeom prst="rect">
            <a:avLst/>
          </a:prstGeom>
          <a:ln w="12700">
            <a:miter lim="400000"/>
          </a:ln>
        </p:spPr>
      </p:pic>
      <p:pic>
        <p:nvPicPr>
          <p:cNvPr id="32" name="Google Shape;407;p42" descr="Google Shape;407;p42"/>
          <p:cNvPicPr>
            <a:picLocks noChangeAspect="1"/>
          </p:cNvPicPr>
          <p:nvPr/>
        </p:nvPicPr>
        <p:blipFill>
          <a:blip r:embed="rId5">
            <a:extLst/>
          </a:blip>
          <a:stretch>
            <a:fillRect/>
          </a:stretch>
        </p:blipFill>
        <p:spPr>
          <a:xfrm>
            <a:off x="5232250" y="4771125"/>
            <a:ext cx="694951" cy="694951"/>
          </a:xfrm>
          <a:prstGeom prst="rect">
            <a:avLst/>
          </a:prstGeom>
          <a:ln w="12700">
            <a:miter lim="400000"/>
          </a:ln>
        </p:spPr>
      </p:pic>
      <p:pic>
        <p:nvPicPr>
          <p:cNvPr id="33" name="Google Shape;408;p42" descr="Google Shape;408;p42"/>
          <p:cNvPicPr>
            <a:picLocks noChangeAspect="1"/>
          </p:cNvPicPr>
          <p:nvPr/>
        </p:nvPicPr>
        <p:blipFill>
          <a:blip r:embed="rId6">
            <a:extLst/>
          </a:blip>
          <a:stretch>
            <a:fillRect/>
          </a:stretch>
        </p:blipFill>
        <p:spPr>
          <a:xfrm>
            <a:off x="6159374" y="2432287"/>
            <a:ext cx="694951" cy="694951"/>
          </a:xfrm>
          <a:prstGeom prst="rect">
            <a:avLst/>
          </a:prstGeom>
          <a:ln w="12700">
            <a:miter lim="400000"/>
          </a:ln>
        </p:spPr>
      </p:pic>
      <p:sp>
        <p:nvSpPr>
          <p:cNvPr id="34" name="Google Shape;409;p42"/>
          <p:cNvSpPr/>
          <p:nvPr/>
        </p:nvSpPr>
        <p:spPr>
          <a:xfrm flipH="1">
            <a:off x="3984574" y="2969261"/>
            <a:ext cx="1992902" cy="414900"/>
          </a:xfrm>
          <a:prstGeom prst="line">
            <a:avLst/>
          </a:prstGeom>
          <a:ln w="38100">
            <a:solidFill>
              <a:schemeClr val="bg1"/>
            </a:solidFill>
            <a:prstDash val="dot"/>
          </a:ln>
        </p:spPr>
        <p:txBody>
          <a:bodyPr lIns="45719" rIns="45719"/>
          <a:lstStyle/>
          <a:p>
            <a:endParaRPr sz="1600">
              <a:solidFill>
                <a:schemeClr val="bg1"/>
              </a:solidFill>
            </a:endParaRPr>
          </a:p>
        </p:txBody>
      </p:sp>
      <p:cxnSp>
        <p:nvCxnSpPr>
          <p:cNvPr id="35" name="Google Shape;410;p42"/>
          <p:cNvCxnSpPr>
            <a:stCxn id="24" idx="0"/>
            <a:endCxn id="22" idx="0"/>
          </p:cNvCxnSpPr>
          <p:nvPr/>
        </p:nvCxnSpPr>
        <p:spPr>
          <a:xfrm flipH="1" flipV="1">
            <a:off x="3403799" y="3598052"/>
            <a:ext cx="2173526" cy="1528596"/>
          </a:xfrm>
          <a:prstGeom prst="straightConnector1">
            <a:avLst/>
          </a:prstGeom>
          <a:ln w="38100">
            <a:solidFill>
              <a:schemeClr val="bg1"/>
            </a:solidFill>
            <a:prstDash val="dot"/>
          </a:ln>
        </p:spPr>
      </p:cxnSp>
      <p:cxnSp>
        <p:nvCxnSpPr>
          <p:cNvPr id="36" name="Google Shape;411;p42"/>
          <p:cNvCxnSpPr>
            <a:stCxn id="23" idx="0"/>
            <a:endCxn id="24" idx="0"/>
          </p:cNvCxnSpPr>
          <p:nvPr/>
        </p:nvCxnSpPr>
        <p:spPr>
          <a:xfrm flipH="1">
            <a:off x="5577324" y="4316818"/>
            <a:ext cx="3434002" cy="809830"/>
          </a:xfrm>
          <a:prstGeom prst="straightConnector1">
            <a:avLst/>
          </a:prstGeom>
          <a:ln w="38100">
            <a:solidFill>
              <a:schemeClr val="bg1"/>
            </a:solidFill>
            <a:prstDash val="dot"/>
          </a:ln>
        </p:spPr>
      </p:cxnSp>
      <p:cxnSp>
        <p:nvCxnSpPr>
          <p:cNvPr id="37" name="Google Shape;412;p42"/>
          <p:cNvCxnSpPr>
            <a:stCxn id="23" idx="0"/>
            <a:endCxn id="25" idx="0"/>
          </p:cNvCxnSpPr>
          <p:nvPr/>
        </p:nvCxnSpPr>
        <p:spPr>
          <a:xfrm flipH="1" flipV="1">
            <a:off x="6506225" y="2768111"/>
            <a:ext cx="2505101" cy="1548708"/>
          </a:xfrm>
          <a:prstGeom prst="straightConnector1">
            <a:avLst/>
          </a:prstGeom>
          <a:ln w="38100">
            <a:solidFill>
              <a:schemeClr val="bg1"/>
            </a:solidFill>
            <a:prstDash val="dot"/>
          </a:ln>
        </p:spPr>
      </p:cxnSp>
      <p:cxnSp>
        <p:nvCxnSpPr>
          <p:cNvPr id="38" name="Google Shape;413;p42"/>
          <p:cNvCxnSpPr>
            <a:stCxn id="24" idx="0"/>
            <a:endCxn id="25" idx="0"/>
          </p:cNvCxnSpPr>
          <p:nvPr/>
        </p:nvCxnSpPr>
        <p:spPr>
          <a:xfrm flipV="1">
            <a:off x="5577324" y="2768111"/>
            <a:ext cx="928902" cy="2358537"/>
          </a:xfrm>
          <a:prstGeom prst="straightConnector1">
            <a:avLst/>
          </a:prstGeom>
          <a:ln w="38100">
            <a:solidFill>
              <a:schemeClr val="bg1"/>
            </a:solidFill>
            <a:prstDash val="dot"/>
          </a:ln>
        </p:spPr>
      </p:cxnSp>
    </p:spTree>
    <p:extLst>
      <p:ext uri="{BB962C8B-B14F-4D97-AF65-F5344CB8AC3E}">
        <p14:creationId xmlns:p14="http://schemas.microsoft.com/office/powerpoint/2010/main" val="1026177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What is Blocks?</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7</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744227" y="974281"/>
            <a:ext cx="10902190" cy="1701038"/>
          </a:xfrm>
          <a:prstGeom prst="rect">
            <a:avLst/>
          </a:prstGeom>
          <a:noFill/>
          <a:ln>
            <a:noFill/>
          </a:ln>
        </p:spPr>
        <p:txBody>
          <a:bodyPr spcFirstLastPara="1" wrap="square" lIns="91425" tIns="91425" rIns="91425" bIns="91425" numCol="1" anchor="ctr" anchorCtr="0">
            <a:noAutofit/>
          </a:bodyPr>
          <a:lstStyle/>
          <a:p>
            <a:pPr lvl="0"/>
            <a:r>
              <a:rPr lang="en-US" sz="2000" b="1" dirty="0">
                <a:solidFill>
                  <a:schemeClr val="bg1">
                    <a:lumMod val="75000"/>
                  </a:schemeClr>
                </a:solidFill>
                <a:latin typeface="Montserrat"/>
                <a:ea typeface="Montserrat"/>
                <a:cs typeface="Montserrat"/>
                <a:sym typeface="Montserrat"/>
              </a:rPr>
              <a:t> Blockchain owes its name to the way it stores transaction data — in blocks that are linked together to form a chain. As the number of transactions grows, so does the blockchain. Blocks record and confirm the time and sequence of transactions, which are then logged into the blockchain, within a discrete network governed by rules agreed on by the network participants</a:t>
            </a:r>
          </a:p>
        </p:txBody>
      </p:sp>
      <p:pic>
        <p:nvPicPr>
          <p:cNvPr id="7" name="Screen Shot 2019-02-16 at 1.09.28 PM.png" descr="Screen Shot 2019-02-16 at 1.09.28 PM.png"/>
          <p:cNvPicPr>
            <a:picLocks noChangeAspect="1"/>
          </p:cNvPicPr>
          <p:nvPr/>
        </p:nvPicPr>
        <p:blipFill>
          <a:blip r:embed="rId3">
            <a:extLst/>
          </a:blip>
          <a:stretch>
            <a:fillRect/>
          </a:stretch>
        </p:blipFill>
        <p:spPr>
          <a:xfrm>
            <a:off x="1186228" y="2808878"/>
            <a:ext cx="9640744" cy="3917618"/>
          </a:xfrm>
          <a:prstGeom prst="rect">
            <a:avLst/>
          </a:prstGeom>
          <a:ln w="12700">
            <a:miter lim="400000"/>
          </a:ln>
        </p:spPr>
      </p:pic>
    </p:spTree>
    <p:extLst>
      <p:ext uri="{BB962C8B-B14F-4D97-AF65-F5344CB8AC3E}">
        <p14:creationId xmlns:p14="http://schemas.microsoft.com/office/powerpoint/2010/main" val="722723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341678" y="2890732"/>
            <a:ext cx="11539200" cy="810300"/>
          </a:xfrm>
          <a:prstGeom prst="rect">
            <a:avLst/>
          </a:prstGeom>
        </p:spPr>
        <p:txBody>
          <a:bodyPr spcFirstLastPara="1" wrap="square" lIns="121900" tIns="121900" rIns="121900" bIns="121900" anchor="t" anchorCtr="0">
            <a:noAutofit/>
          </a:bodyPr>
          <a:lstStyle/>
          <a:p>
            <a:pPr lvl="0"/>
            <a:r>
              <a:rPr lang="en-US" sz="3200" dirty="0" smtClean="0">
                <a:solidFill>
                  <a:schemeClr val="bg1">
                    <a:lumMod val="85000"/>
                  </a:schemeClr>
                </a:solidFill>
                <a:latin typeface="Montserrat"/>
                <a:ea typeface="Montserrat"/>
                <a:cs typeface="Montserrat"/>
                <a:sym typeface="Montserrat"/>
              </a:rPr>
              <a:t>Blockchain Components</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8</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Tree>
    <p:extLst>
      <p:ext uri="{BB962C8B-B14F-4D97-AF65-F5344CB8AC3E}">
        <p14:creationId xmlns:p14="http://schemas.microsoft.com/office/powerpoint/2010/main" val="2358599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bg1">
                    <a:lumMod val="85000"/>
                  </a:schemeClr>
                </a:solidFill>
                <a:latin typeface="Montserrat"/>
                <a:ea typeface="Montserrat"/>
                <a:cs typeface="Montserrat"/>
                <a:sym typeface="Montserrat"/>
              </a:rPr>
              <a:t>Transaction</a:t>
            </a:r>
            <a:endParaRPr sz="3200" dirty="0">
              <a:solidFill>
                <a:schemeClr val="bg1">
                  <a:lumMod val="85000"/>
                </a:schemeClr>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9</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solidFill>
                  <a:schemeClr val="tx1">
                    <a:lumMod val="40000"/>
                    <a:lumOff val="60000"/>
                  </a:schemeClr>
                </a:solidFill>
                <a:latin typeface="Montserrat"/>
                <a:ea typeface="Montserrat"/>
                <a:cs typeface="Montserrat"/>
                <a:sym typeface="Montserrat"/>
              </a:rPr>
              <a:t>Blockchain Fundamentals</a:t>
            </a:r>
            <a:endParaRPr sz="2000" dirty="0">
              <a:solidFill>
                <a:schemeClr val="tx1">
                  <a:lumMod val="40000"/>
                  <a:lumOff val="60000"/>
                </a:schemeClr>
              </a:solidFill>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378376" y="3066905"/>
            <a:ext cx="10529109" cy="1701038"/>
          </a:xfrm>
          <a:prstGeom prst="rect">
            <a:avLst/>
          </a:prstGeom>
          <a:noFill/>
          <a:ln>
            <a:noFill/>
          </a:ln>
        </p:spPr>
        <p:txBody>
          <a:bodyPr spcFirstLastPara="1" wrap="square" lIns="91425" tIns="91425" rIns="91425" bIns="91425" numCol="1" anchor="ctr" anchorCtr="0">
            <a:noAutofit/>
          </a:bodyPr>
          <a:lstStyle/>
          <a:p>
            <a:pPr lvl="0" defTabSz="896111">
              <a:buClrTx/>
              <a:defRPr sz="1568"/>
            </a:pPr>
            <a:endParaRPr lang="en-US" sz="1800" dirty="0">
              <a:solidFill>
                <a:schemeClr val="bg1"/>
              </a:solidFill>
              <a:latin typeface="Roboto"/>
              <a:ea typeface="Roboto"/>
              <a:sym typeface="Roboto"/>
            </a:endParaRPr>
          </a:p>
          <a:p>
            <a:pPr marL="448055" lvl="0" indent="-360934" defTabSz="896111">
              <a:buClr>
                <a:srgbClr val="434343"/>
              </a:buClr>
              <a:buSzPts val="2100"/>
              <a:buFont typeface="Helvetica"/>
              <a:buChar char="●"/>
              <a:defRPr sz="2156"/>
            </a:pPr>
            <a:r>
              <a:rPr lang="en-US" sz="1800" dirty="0">
                <a:solidFill>
                  <a:schemeClr val="bg1"/>
                </a:solidFill>
                <a:latin typeface="Roboto"/>
                <a:ea typeface="Roboto"/>
                <a:sym typeface="Roboto"/>
              </a:rPr>
              <a:t>A blockchain is a globally shared, transactional database. This means that everyone can read entries in the database just by participating in the network. </a:t>
            </a:r>
          </a:p>
          <a:p>
            <a:pPr marL="448055" lvl="0" indent="-360934" defTabSz="896111">
              <a:buClr>
                <a:srgbClr val="434343"/>
              </a:buClr>
              <a:buSzPts val="2100"/>
              <a:buFont typeface="Helvetica"/>
              <a:buChar char="●"/>
              <a:defRPr sz="2156"/>
            </a:pPr>
            <a:endParaRPr lang="en-US" sz="1800" dirty="0">
              <a:solidFill>
                <a:schemeClr val="bg1"/>
              </a:solidFill>
              <a:latin typeface="Roboto"/>
              <a:ea typeface="Roboto"/>
              <a:sym typeface="Roboto"/>
            </a:endParaRPr>
          </a:p>
          <a:p>
            <a:pPr marL="448055" lvl="0" indent="-360934" defTabSz="896111">
              <a:buClr>
                <a:srgbClr val="434343"/>
              </a:buClr>
              <a:buSzPts val="2100"/>
              <a:buFont typeface="Helvetica"/>
              <a:buChar char="●"/>
              <a:defRPr sz="2156"/>
            </a:pPr>
            <a:r>
              <a:rPr lang="en-US" sz="1800" dirty="0">
                <a:solidFill>
                  <a:schemeClr val="bg1"/>
                </a:solidFill>
                <a:latin typeface="Roboto"/>
                <a:ea typeface="Roboto"/>
                <a:sym typeface="Roboto"/>
              </a:rPr>
              <a:t>If you want to change something in the database, you have to create a so-called transaction which has to be accepted by all others.</a:t>
            </a:r>
          </a:p>
          <a:p>
            <a:pPr marL="448055" lvl="0" indent="-360934" defTabSz="896111">
              <a:buClr>
                <a:srgbClr val="434343"/>
              </a:buClr>
              <a:buSzPts val="2100"/>
              <a:buFont typeface="Helvetica"/>
              <a:buChar char="●"/>
              <a:defRPr sz="2156"/>
            </a:pPr>
            <a:endParaRPr lang="en-US" sz="1800" dirty="0">
              <a:solidFill>
                <a:schemeClr val="bg1"/>
              </a:solidFill>
              <a:latin typeface="Roboto"/>
              <a:ea typeface="Roboto"/>
              <a:sym typeface="Roboto"/>
            </a:endParaRPr>
          </a:p>
          <a:p>
            <a:pPr marL="448055" lvl="0" indent="-360934" defTabSz="896111">
              <a:buClr>
                <a:srgbClr val="434343"/>
              </a:buClr>
              <a:buSzPts val="2100"/>
              <a:buFont typeface="Helvetica"/>
              <a:buChar char="●"/>
              <a:defRPr sz="2156"/>
            </a:pPr>
            <a:r>
              <a:rPr lang="en-US" sz="1800" dirty="0">
                <a:solidFill>
                  <a:schemeClr val="bg1"/>
                </a:solidFill>
                <a:latin typeface="Roboto"/>
                <a:ea typeface="Roboto"/>
                <a:sym typeface="Roboto"/>
              </a:rPr>
              <a:t>The word transaction implies that the change you want to make (assume you want to change two values at the same time) is either not done at all or completely applied. Furthermore, while your transaction is applied to the database, no other transaction can alter it.</a:t>
            </a:r>
          </a:p>
          <a:p>
            <a:pPr marL="448055" lvl="0" indent="-360934" defTabSz="896111">
              <a:buClr>
                <a:srgbClr val="434343"/>
              </a:buClr>
              <a:buSzPts val="2100"/>
              <a:buFont typeface="Helvetica"/>
              <a:buChar char="●"/>
              <a:defRPr sz="2156"/>
            </a:pPr>
            <a:endParaRPr lang="en-US" sz="1800" dirty="0">
              <a:solidFill>
                <a:schemeClr val="bg1"/>
              </a:solidFill>
              <a:latin typeface="Roboto"/>
              <a:ea typeface="Roboto"/>
              <a:sym typeface="Roboto"/>
            </a:endParaRPr>
          </a:p>
          <a:p>
            <a:pPr marL="448055" lvl="0" indent="-360934" defTabSz="896111">
              <a:buClr>
                <a:srgbClr val="434343"/>
              </a:buClr>
              <a:buSzPts val="2100"/>
              <a:buFont typeface="Helvetica"/>
              <a:buChar char="●"/>
              <a:defRPr sz="2156"/>
            </a:pPr>
            <a:r>
              <a:rPr lang="en-US" sz="1800" dirty="0">
                <a:solidFill>
                  <a:schemeClr val="bg1"/>
                </a:solidFill>
                <a:latin typeface="Roboto"/>
                <a:ea typeface="Roboto"/>
                <a:sym typeface="Roboto"/>
              </a:rPr>
              <a:t>Furthermore, a transaction is always cryptographically signed by the sender (creator). This makes it straightforward to guard access to specific modifications of the database. In the example of the electronic currency, a simple check ensures that only the person holding the keys to the account can transfer money from it.</a:t>
            </a:r>
          </a:p>
          <a:p>
            <a:pPr defTabSz="896111">
              <a:defRPr sz="1568"/>
            </a:pPr>
            <a:endParaRPr lang="en-US" sz="2400" dirty="0">
              <a:solidFill>
                <a:schemeClr val="bg1"/>
              </a:solidFill>
            </a:endParaRPr>
          </a:p>
        </p:txBody>
      </p:sp>
    </p:spTree>
    <p:extLst>
      <p:ext uri="{BB962C8B-B14F-4D97-AF65-F5344CB8AC3E}">
        <p14:creationId xmlns:p14="http://schemas.microsoft.com/office/powerpoint/2010/main" val="1690915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2692</TotalTime>
  <Words>1653</Words>
  <Application>Microsoft Office PowerPoint</Application>
  <PresentationFormat>Widescreen</PresentationFormat>
  <Paragraphs>260</Paragraphs>
  <Slides>25</Slides>
  <Notes>25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Calibri</vt:lpstr>
      <vt:lpstr>Arimo</vt:lpstr>
      <vt:lpstr>Roboto Light</vt:lpstr>
      <vt:lpstr>Helvetica</vt:lpstr>
      <vt:lpstr>Roboto Slab</vt:lpstr>
      <vt:lpstr>Roboto</vt:lpstr>
      <vt:lpstr>Quattrocento Sans</vt:lpstr>
      <vt:lpstr>Arial</vt:lpstr>
      <vt:lpstr>Open Sans</vt:lpstr>
      <vt:lpstr>Roboto Thin</vt:lpstr>
      <vt:lpstr>Montserrat</vt:lpstr>
      <vt:lpstr>Helvetica Neue</vt:lpstr>
      <vt:lpstr>Simple Light</vt:lpstr>
      <vt:lpstr>Geometric</vt:lpstr>
      <vt:lpstr>PowerPoint Presentation</vt:lpstr>
      <vt:lpstr>Client Server vs Peer to Peer</vt:lpstr>
      <vt:lpstr>What is the incentivisation for providing file ?</vt:lpstr>
      <vt:lpstr>Blockchain @ 30,000ft</vt:lpstr>
      <vt:lpstr>What is Blockchain?</vt:lpstr>
      <vt:lpstr>What is Blockchain?</vt:lpstr>
      <vt:lpstr>What is Blocks?</vt:lpstr>
      <vt:lpstr>Blockchain Components</vt:lpstr>
      <vt:lpstr>Transaction</vt:lpstr>
      <vt:lpstr>Blocks</vt:lpstr>
      <vt:lpstr>How does it Work?</vt:lpstr>
      <vt:lpstr>How does it Work?</vt:lpstr>
      <vt:lpstr>Clients</vt:lpstr>
      <vt:lpstr>Ethereum Blockchain</vt:lpstr>
      <vt:lpstr>What is Ethereum Anyway</vt:lpstr>
      <vt:lpstr>Accounts</vt:lpstr>
      <vt:lpstr>Ethereum Virtual Machine (EVM)</vt:lpstr>
      <vt:lpstr>Network</vt:lpstr>
      <vt:lpstr>Transaction Lifecycle</vt:lpstr>
      <vt:lpstr>Parameters of a Transaction - Construction</vt:lpstr>
      <vt:lpstr>Signing of Transaction</vt:lpstr>
      <vt:lpstr>Broadcast of Transaction</vt:lpstr>
      <vt:lpstr>Miner Accepts the Transaction</vt:lpstr>
      <vt:lpstr>Miner node finds a valid block and broadcasts to the network</vt:lpstr>
      <vt:lpstr>High potential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Sarang Parikh</dc:creator>
  <cp:lastModifiedBy>Sarang Parikh</cp:lastModifiedBy>
  <cp:revision>51</cp:revision>
  <dcterms:modified xsi:type="dcterms:W3CDTF">2019-08-30T06:46:48Z</dcterms:modified>
</cp:coreProperties>
</file>